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 id="2147483672" r:id="rId3"/>
  </p:sldMasterIdLst>
  <p:notesMasterIdLst>
    <p:notesMasterId r:id="rId24"/>
  </p:notesMasterIdLst>
  <p:sldIdLst>
    <p:sldId id="3300" r:id="rId4"/>
    <p:sldId id="3393" r:id="rId5"/>
    <p:sldId id="3394" r:id="rId6"/>
    <p:sldId id="3395" r:id="rId7"/>
    <p:sldId id="3396"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p:cViewPr varScale="1">
        <p:scale>
          <a:sx n="113" d="100"/>
          <a:sy n="113" d="100"/>
        </p:scale>
        <p:origin x="1554"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6ffde4a7d_0_45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6ffde4a7d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84ec41f70_0_36: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784ec41f70_0_36:notes"/>
          <p:cNvSpPr>
            <a:spLocks noGrp="1" noRot="1" noChangeAspect="1"/>
          </p:cNvSpPr>
          <p:nvPr>
            <p:ph type="sldImg" idx="2"/>
          </p:nvPr>
        </p:nvSpPr>
        <p:spPr>
          <a:xfrm>
            <a:off x="937138" y="685285"/>
            <a:ext cx="4983600" cy="343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84ec41f70_0_42: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784ec41f70_0_42:notes"/>
          <p:cNvSpPr>
            <a:spLocks noGrp="1" noRot="1" noChangeAspect="1"/>
          </p:cNvSpPr>
          <p:nvPr>
            <p:ph type="sldImg" idx="2"/>
          </p:nvPr>
        </p:nvSpPr>
        <p:spPr>
          <a:xfrm>
            <a:off x="937138" y="685285"/>
            <a:ext cx="4983600" cy="343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ce32f36f8_0_5: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ace32f36f8_0_5:notes"/>
          <p:cNvSpPr>
            <a:spLocks noGrp="1" noRot="1" noChangeAspect="1"/>
          </p:cNvSpPr>
          <p:nvPr>
            <p:ph type="sldImg" idx="2"/>
          </p:nvPr>
        </p:nvSpPr>
        <p:spPr>
          <a:xfrm>
            <a:off x="937138" y="685285"/>
            <a:ext cx="4983600" cy="343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84ec41f70_0_64: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784ec41f70_0_64:notes"/>
          <p:cNvSpPr>
            <a:spLocks noGrp="1" noRot="1" noChangeAspect="1"/>
          </p:cNvSpPr>
          <p:nvPr>
            <p:ph type="sldImg" idx="2"/>
          </p:nvPr>
        </p:nvSpPr>
        <p:spPr>
          <a:xfrm>
            <a:off x="937138" y="685285"/>
            <a:ext cx="4983600" cy="343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6ffde4a7d_0_50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96ffde4a7d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84ec41f70_0_24: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784ec41f70_0_24:notes"/>
          <p:cNvSpPr>
            <a:spLocks noGrp="1" noRot="1" noChangeAspect="1"/>
          </p:cNvSpPr>
          <p:nvPr>
            <p:ph type="sldImg" idx="2"/>
          </p:nvPr>
        </p:nvSpPr>
        <p:spPr>
          <a:xfrm>
            <a:off x="937138" y="685285"/>
            <a:ext cx="4983600" cy="343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84ec41f70_0_6: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784ec41f70_0_6:notes"/>
          <p:cNvSpPr>
            <a:spLocks noGrp="1" noRot="1" noChangeAspect="1"/>
          </p:cNvSpPr>
          <p:nvPr>
            <p:ph type="sldImg" idx="2"/>
          </p:nvPr>
        </p:nvSpPr>
        <p:spPr>
          <a:xfrm>
            <a:off x="937138" y="685285"/>
            <a:ext cx="4983600" cy="343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84ec41f70_0_48: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784ec41f70_0_48:notes"/>
          <p:cNvSpPr>
            <a:spLocks noGrp="1" noRot="1" noChangeAspect="1"/>
          </p:cNvSpPr>
          <p:nvPr>
            <p:ph type="sldImg" idx="2"/>
          </p:nvPr>
        </p:nvSpPr>
        <p:spPr>
          <a:xfrm>
            <a:off x="1141413" y="685800"/>
            <a:ext cx="4575175" cy="34305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6ffde4a7d_0_87: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96ffde4a7d_0_87:notes"/>
          <p:cNvSpPr>
            <a:spLocks noGrp="1" noRot="1" noChangeAspect="1"/>
          </p:cNvSpPr>
          <p:nvPr>
            <p:ph type="sldImg" idx="2"/>
          </p:nvPr>
        </p:nvSpPr>
        <p:spPr>
          <a:xfrm>
            <a:off x="1141413" y="685800"/>
            <a:ext cx="4575175" cy="34305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84ec41f70_0_10: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784ec41f70_0_10:notes"/>
          <p:cNvSpPr>
            <a:spLocks noGrp="1" noRot="1" noChangeAspect="1"/>
          </p:cNvSpPr>
          <p:nvPr>
            <p:ph type="sldImg" idx="2"/>
          </p:nvPr>
        </p:nvSpPr>
        <p:spPr>
          <a:xfrm>
            <a:off x="1141413" y="685800"/>
            <a:ext cx="4575175" cy="34305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6ffde4a7d_0_336: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96ffde4a7d_0_336:notes"/>
          <p:cNvSpPr>
            <a:spLocks noGrp="1" noRot="1" noChangeAspect="1"/>
          </p:cNvSpPr>
          <p:nvPr>
            <p:ph type="sldImg" idx="2"/>
          </p:nvPr>
        </p:nvSpPr>
        <p:spPr>
          <a:xfrm>
            <a:off x="937138" y="685285"/>
            <a:ext cx="4983600" cy="343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84ec41f70_0_30: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784ec41f70_0_30:notes"/>
          <p:cNvSpPr>
            <a:spLocks noGrp="1" noRot="1" noChangeAspect="1"/>
          </p:cNvSpPr>
          <p:nvPr>
            <p:ph type="sldImg" idx="2"/>
          </p:nvPr>
        </p:nvSpPr>
        <p:spPr>
          <a:xfrm>
            <a:off x="1141413" y="685800"/>
            <a:ext cx="4575175" cy="34305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6ffde4a7d_0_342: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96ffde4a7d_0_342:notes"/>
          <p:cNvSpPr>
            <a:spLocks noGrp="1" noRot="1" noChangeAspect="1"/>
          </p:cNvSpPr>
          <p:nvPr>
            <p:ph type="sldImg" idx="2"/>
          </p:nvPr>
        </p:nvSpPr>
        <p:spPr>
          <a:xfrm>
            <a:off x="937138" y="685285"/>
            <a:ext cx="4983600" cy="343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6ffde4a7d_0_367:notes"/>
          <p:cNvSpPr txBox="1">
            <a:spLocks noGrp="1"/>
          </p:cNvSpPr>
          <p:nvPr>
            <p:ph type="body" idx="1"/>
          </p:nvPr>
        </p:nvSpPr>
        <p:spPr>
          <a:xfrm>
            <a:off x="914723" y="4345533"/>
            <a:ext cx="5028600" cy="41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96ffde4a7d_0_367:notes"/>
          <p:cNvSpPr>
            <a:spLocks noGrp="1" noRot="1" noChangeAspect="1"/>
          </p:cNvSpPr>
          <p:nvPr>
            <p:ph type="sldImg" idx="2"/>
          </p:nvPr>
        </p:nvSpPr>
        <p:spPr>
          <a:xfrm>
            <a:off x="1141413" y="685800"/>
            <a:ext cx="4575175" cy="34305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85802" y="44464"/>
            <a:ext cx="7770900" cy="518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152402" y="685800"/>
            <a:ext cx="8685300" cy="6077100"/>
          </a:xfrm>
          <a:prstGeom prst="rect">
            <a:avLst/>
          </a:prstGeom>
          <a:noFill/>
          <a:ln>
            <a:noFill/>
          </a:ln>
        </p:spPr>
        <p:txBody>
          <a:bodyPr spcFirstLastPara="1" wrap="square" lIns="90000" tIns="46800" rIns="90000" bIns="46800" anchor="t" anchorCtr="0">
            <a:noAutofit/>
          </a:bodyPr>
          <a:lstStyle>
            <a:lvl1pPr marL="457200" lvl="0" indent="-342900" algn="l" rtl="0">
              <a:lnSpc>
                <a:spcPct val="90000"/>
              </a:lnSpc>
              <a:spcBef>
                <a:spcPts val="191"/>
              </a:spcBef>
              <a:spcAft>
                <a:spcPts val="0"/>
              </a:spcAft>
              <a:buSzPts val="1800"/>
              <a:buChar char="•"/>
              <a:defRPr/>
            </a:lvl1pPr>
            <a:lvl2pPr marL="914400" lvl="1" indent="-342900" algn="l" rtl="0">
              <a:spcBef>
                <a:spcPts val="95"/>
              </a:spcBef>
              <a:spcAft>
                <a:spcPts val="0"/>
              </a:spcAft>
              <a:buSzPts val="1800"/>
              <a:buChar char="–"/>
              <a:defRPr/>
            </a:lvl2pPr>
            <a:lvl3pPr marL="1371600" lvl="2" indent="-342900" algn="l" rtl="0">
              <a:spcBef>
                <a:spcPts val="1139"/>
              </a:spcBef>
              <a:spcAft>
                <a:spcPts val="0"/>
              </a:spcAft>
              <a:buSzPts val="1800"/>
              <a:buChar char="•"/>
              <a:defRPr/>
            </a:lvl3pPr>
            <a:lvl4pPr marL="1828800" lvl="3" indent="-342900" algn="l" rtl="0">
              <a:lnSpc>
                <a:spcPct val="80000"/>
              </a:lnSpc>
              <a:spcBef>
                <a:spcPts val="32"/>
              </a:spcBef>
              <a:spcAft>
                <a:spcPts val="0"/>
              </a:spcAft>
              <a:buSzPts val="1800"/>
              <a:buChar char="–"/>
              <a:defRPr/>
            </a:lvl4pPr>
            <a:lvl5pPr marL="2286000" lvl="4" indent="-342900" algn="l" rtl="0">
              <a:lnSpc>
                <a:spcPct val="80000"/>
              </a:lnSpc>
              <a:spcBef>
                <a:spcPts val="870"/>
              </a:spcBef>
              <a:spcAft>
                <a:spcPts val="0"/>
              </a:spcAft>
              <a:buSzPts val="1800"/>
              <a:buChar char="»"/>
              <a:defRPr/>
            </a:lvl5pPr>
            <a:lvl6pPr marL="2743200" lvl="5" indent="-228600" algn="l" rtl="0">
              <a:lnSpc>
                <a:spcPct val="80000"/>
              </a:lnSpc>
              <a:spcBef>
                <a:spcPts val="222"/>
              </a:spcBef>
              <a:spcAft>
                <a:spcPts val="0"/>
              </a:spcAft>
              <a:buSzPts val="1400"/>
              <a:buNone/>
              <a:defRPr/>
            </a:lvl6pPr>
            <a:lvl7pPr marL="3200400" lvl="6" indent="-228600" algn="l" rtl="0">
              <a:lnSpc>
                <a:spcPct val="80000"/>
              </a:lnSpc>
              <a:spcBef>
                <a:spcPts val="222"/>
              </a:spcBef>
              <a:spcAft>
                <a:spcPts val="0"/>
              </a:spcAft>
              <a:buSzPts val="1400"/>
              <a:buNone/>
              <a:defRPr/>
            </a:lvl7pPr>
            <a:lvl8pPr marL="3657600" lvl="7" indent="-228600" algn="l" rtl="0">
              <a:lnSpc>
                <a:spcPct val="80000"/>
              </a:lnSpc>
              <a:spcBef>
                <a:spcPts val="222"/>
              </a:spcBef>
              <a:spcAft>
                <a:spcPts val="0"/>
              </a:spcAft>
              <a:buSzPts val="1400"/>
              <a:buNone/>
              <a:defRPr/>
            </a:lvl8pPr>
            <a:lvl9pPr marL="4114800" lvl="8" indent="-228600" algn="l" rtl="0">
              <a:lnSpc>
                <a:spcPct val="80000"/>
              </a:lnSpc>
              <a:spcBef>
                <a:spcPts val="222"/>
              </a:spcBef>
              <a:spcAft>
                <a:spcPts val="0"/>
              </a:spcAft>
              <a:buSzPts val="1400"/>
              <a:buNone/>
              <a:defRPr/>
            </a:lvl9pPr>
          </a:lstStyle>
          <a:p>
            <a:endParaRPr/>
          </a:p>
        </p:txBody>
      </p:sp>
      <p:sp>
        <p:nvSpPr>
          <p:cNvPr id="59" name="Google Shape;59;p14"/>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lvl="0" algn="ctr"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685800" y="2130439"/>
            <a:ext cx="7772400" cy="14700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5"/>
          <p:cNvSpPr txBox="1">
            <a:spLocks noGrp="1"/>
          </p:cNvSpPr>
          <p:nvPr>
            <p:ph type="subTitle" idx="1"/>
          </p:nvPr>
        </p:nvSpPr>
        <p:spPr>
          <a:xfrm>
            <a:off x="1371600" y="3886200"/>
            <a:ext cx="6400800" cy="1752900"/>
          </a:xfrm>
          <a:prstGeom prst="rect">
            <a:avLst/>
          </a:prstGeom>
          <a:noFill/>
          <a:ln>
            <a:noFill/>
          </a:ln>
        </p:spPr>
        <p:txBody>
          <a:bodyPr spcFirstLastPara="1" wrap="square" lIns="90000" tIns="46800" rIns="90000" bIns="46800" anchor="t" anchorCtr="0">
            <a:noAutofit/>
          </a:bodyPr>
          <a:lstStyle>
            <a:lvl1pPr lvl="0" algn="ctr" rtl="0">
              <a:lnSpc>
                <a:spcPct val="90000"/>
              </a:lnSpc>
              <a:spcBef>
                <a:spcPts val="191"/>
              </a:spcBef>
              <a:spcAft>
                <a:spcPts val="0"/>
              </a:spcAft>
              <a:buSzPts val="1519"/>
              <a:buNone/>
              <a:defRPr/>
            </a:lvl1pPr>
            <a:lvl2pPr lvl="1" algn="ctr" rtl="0">
              <a:spcBef>
                <a:spcPts val="95"/>
              </a:spcBef>
              <a:spcAft>
                <a:spcPts val="0"/>
              </a:spcAft>
              <a:buSzPts val="1519"/>
              <a:buNone/>
              <a:defRPr/>
            </a:lvl2pPr>
            <a:lvl3pPr lvl="2" algn="ctr" rtl="0">
              <a:spcBef>
                <a:spcPts val="1139"/>
              </a:spcBef>
              <a:spcAft>
                <a:spcPts val="0"/>
              </a:spcAft>
              <a:buSzPts val="506"/>
              <a:buNone/>
              <a:defRPr/>
            </a:lvl3pPr>
            <a:lvl4pPr lvl="3" algn="ctr" rtl="0">
              <a:lnSpc>
                <a:spcPct val="80000"/>
              </a:lnSpc>
              <a:spcBef>
                <a:spcPts val="32"/>
              </a:spcBef>
              <a:spcAft>
                <a:spcPts val="0"/>
              </a:spcAft>
              <a:buSzPts val="1392"/>
              <a:buNone/>
              <a:defRPr/>
            </a:lvl4pPr>
            <a:lvl5pPr lvl="4" algn="ctr" rtl="0">
              <a:lnSpc>
                <a:spcPct val="80000"/>
              </a:lnSpc>
              <a:spcBef>
                <a:spcPts val="870"/>
              </a:spcBef>
              <a:spcAft>
                <a:spcPts val="0"/>
              </a:spcAft>
              <a:buSzPts val="886"/>
              <a:buNone/>
              <a:defRPr/>
            </a:lvl5pPr>
            <a:lvl6pPr lvl="5" algn="ctr" rtl="0">
              <a:lnSpc>
                <a:spcPct val="80000"/>
              </a:lnSpc>
              <a:spcBef>
                <a:spcPts val="222"/>
              </a:spcBef>
              <a:spcAft>
                <a:spcPts val="0"/>
              </a:spcAft>
              <a:buSzPts val="886"/>
              <a:buNone/>
              <a:defRPr/>
            </a:lvl6pPr>
            <a:lvl7pPr lvl="6" algn="ctr" rtl="0">
              <a:lnSpc>
                <a:spcPct val="80000"/>
              </a:lnSpc>
              <a:spcBef>
                <a:spcPts val="222"/>
              </a:spcBef>
              <a:spcAft>
                <a:spcPts val="0"/>
              </a:spcAft>
              <a:buSzPts val="886"/>
              <a:buNone/>
              <a:defRPr/>
            </a:lvl7pPr>
            <a:lvl8pPr lvl="7" algn="ctr" rtl="0">
              <a:lnSpc>
                <a:spcPct val="80000"/>
              </a:lnSpc>
              <a:spcBef>
                <a:spcPts val="222"/>
              </a:spcBef>
              <a:spcAft>
                <a:spcPts val="0"/>
              </a:spcAft>
              <a:buSzPts val="886"/>
              <a:buNone/>
              <a:defRPr/>
            </a:lvl8pPr>
            <a:lvl9pPr lvl="8" algn="ctr" rtl="0">
              <a:lnSpc>
                <a:spcPct val="80000"/>
              </a:lnSpc>
              <a:spcBef>
                <a:spcPts val="222"/>
              </a:spcBef>
              <a:spcAft>
                <a:spcPts val="0"/>
              </a:spcAft>
              <a:buSzPts val="886"/>
              <a:buNone/>
              <a:defRPr/>
            </a:lvl9pPr>
          </a:lstStyle>
          <a:p>
            <a:endParaRPr/>
          </a:p>
        </p:txBody>
      </p:sp>
      <p:sp>
        <p:nvSpPr>
          <p:cNvPr id="65" name="Google Shape;65;p15"/>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lvl="0" algn="ctr"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22313" y="4406914"/>
            <a:ext cx="7772400" cy="13620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1400"/>
              <a:buNone/>
              <a:defRPr sz="1266"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722313" y="2906713"/>
            <a:ext cx="7772400" cy="1500300"/>
          </a:xfrm>
          <a:prstGeom prst="rect">
            <a:avLst/>
          </a:prstGeom>
          <a:noFill/>
          <a:ln>
            <a:noFill/>
          </a:ln>
        </p:spPr>
        <p:txBody>
          <a:bodyPr spcFirstLastPara="1" wrap="square" lIns="90000" tIns="46800" rIns="90000" bIns="46800" anchor="b" anchorCtr="0">
            <a:noAutofit/>
          </a:bodyPr>
          <a:lstStyle>
            <a:lvl1pPr marL="457200" lvl="0" indent="-228600" algn="l" rtl="0">
              <a:lnSpc>
                <a:spcPct val="90000"/>
              </a:lnSpc>
              <a:spcBef>
                <a:spcPts val="191"/>
              </a:spcBef>
              <a:spcAft>
                <a:spcPts val="0"/>
              </a:spcAft>
              <a:buSzPts val="633"/>
              <a:buNone/>
              <a:defRPr sz="633"/>
            </a:lvl1pPr>
            <a:lvl2pPr marL="914400" lvl="1" indent="-228600" algn="l" rtl="0">
              <a:spcBef>
                <a:spcPts val="95"/>
              </a:spcBef>
              <a:spcAft>
                <a:spcPts val="0"/>
              </a:spcAft>
              <a:buSzPts val="570"/>
              <a:buNone/>
              <a:defRPr sz="570"/>
            </a:lvl2pPr>
            <a:lvl3pPr marL="1371600" lvl="2" indent="-228600" algn="l" rtl="0">
              <a:spcBef>
                <a:spcPts val="1139"/>
              </a:spcBef>
              <a:spcAft>
                <a:spcPts val="0"/>
              </a:spcAft>
              <a:buSzPts val="506"/>
              <a:buNone/>
              <a:defRPr sz="506"/>
            </a:lvl3pPr>
            <a:lvl4pPr marL="1828800" lvl="3" indent="-228600" algn="l" rtl="0">
              <a:lnSpc>
                <a:spcPct val="80000"/>
              </a:lnSpc>
              <a:spcBef>
                <a:spcPts val="32"/>
              </a:spcBef>
              <a:spcAft>
                <a:spcPts val="0"/>
              </a:spcAft>
              <a:buSzPts val="443"/>
              <a:buNone/>
              <a:defRPr sz="442"/>
            </a:lvl4pPr>
            <a:lvl5pPr marL="2286000" lvl="4" indent="-228600" algn="l" rtl="0">
              <a:lnSpc>
                <a:spcPct val="80000"/>
              </a:lnSpc>
              <a:spcBef>
                <a:spcPts val="870"/>
              </a:spcBef>
              <a:spcAft>
                <a:spcPts val="0"/>
              </a:spcAft>
              <a:buSzPts val="443"/>
              <a:buNone/>
              <a:defRPr sz="442"/>
            </a:lvl5pPr>
            <a:lvl6pPr marL="2743200" lvl="5" indent="-228600" algn="l" rtl="0">
              <a:lnSpc>
                <a:spcPct val="80000"/>
              </a:lnSpc>
              <a:spcBef>
                <a:spcPts val="222"/>
              </a:spcBef>
              <a:spcAft>
                <a:spcPts val="0"/>
              </a:spcAft>
              <a:buSzPts val="443"/>
              <a:buNone/>
              <a:defRPr sz="442"/>
            </a:lvl6pPr>
            <a:lvl7pPr marL="3200400" lvl="6" indent="-228600" algn="l" rtl="0">
              <a:lnSpc>
                <a:spcPct val="80000"/>
              </a:lnSpc>
              <a:spcBef>
                <a:spcPts val="222"/>
              </a:spcBef>
              <a:spcAft>
                <a:spcPts val="0"/>
              </a:spcAft>
              <a:buSzPts val="443"/>
              <a:buNone/>
              <a:defRPr sz="442"/>
            </a:lvl7pPr>
            <a:lvl8pPr marL="3657600" lvl="7" indent="-228600" algn="l" rtl="0">
              <a:lnSpc>
                <a:spcPct val="80000"/>
              </a:lnSpc>
              <a:spcBef>
                <a:spcPts val="222"/>
              </a:spcBef>
              <a:spcAft>
                <a:spcPts val="0"/>
              </a:spcAft>
              <a:buSzPts val="443"/>
              <a:buNone/>
              <a:defRPr sz="442"/>
            </a:lvl8pPr>
            <a:lvl9pPr marL="4114800" lvl="8" indent="-228600" algn="l" rtl="0">
              <a:lnSpc>
                <a:spcPct val="80000"/>
              </a:lnSpc>
              <a:spcBef>
                <a:spcPts val="222"/>
              </a:spcBef>
              <a:spcAft>
                <a:spcPts val="0"/>
              </a:spcAft>
              <a:buSzPts val="443"/>
              <a:buNone/>
              <a:defRPr sz="442"/>
            </a:lvl9pPr>
          </a:lstStyle>
          <a:p>
            <a:endParaRPr/>
          </a:p>
        </p:txBody>
      </p:sp>
      <p:sp>
        <p:nvSpPr>
          <p:cNvPr id="71" name="Google Shape;71;p16"/>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lvl="0" algn="ctr"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85802" y="44464"/>
            <a:ext cx="7770900" cy="518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152402" y="685800"/>
            <a:ext cx="4265700" cy="6077100"/>
          </a:xfrm>
          <a:prstGeom prst="rect">
            <a:avLst/>
          </a:prstGeom>
          <a:noFill/>
          <a:ln>
            <a:noFill/>
          </a:ln>
        </p:spPr>
        <p:txBody>
          <a:bodyPr spcFirstLastPara="1" wrap="square" lIns="90000" tIns="46800" rIns="90000" bIns="46800" anchor="t" anchorCtr="0">
            <a:noAutofit/>
          </a:bodyPr>
          <a:lstStyle>
            <a:lvl1pPr marL="457200" lvl="0" indent="-284861" algn="l" rtl="0">
              <a:lnSpc>
                <a:spcPct val="90000"/>
              </a:lnSpc>
              <a:spcBef>
                <a:spcPts val="191"/>
              </a:spcBef>
              <a:spcAft>
                <a:spcPts val="0"/>
              </a:spcAft>
              <a:buSzPts val="886"/>
              <a:buChar char="•"/>
              <a:defRPr sz="885"/>
            </a:lvl1pPr>
            <a:lvl2pPr marL="914400" lvl="1" indent="-276860" algn="l" rtl="0">
              <a:spcBef>
                <a:spcPts val="95"/>
              </a:spcBef>
              <a:spcAft>
                <a:spcPts val="0"/>
              </a:spcAft>
              <a:buSzPts val="760"/>
              <a:buChar char="–"/>
              <a:defRPr sz="760"/>
            </a:lvl2pPr>
            <a:lvl3pPr marL="1371600" lvl="2" indent="-268795" algn="l" rtl="0">
              <a:spcBef>
                <a:spcPts val="1139"/>
              </a:spcBef>
              <a:spcAft>
                <a:spcPts val="0"/>
              </a:spcAft>
              <a:buSzPts val="633"/>
              <a:buChar char="•"/>
              <a:defRPr sz="633"/>
            </a:lvl3pPr>
            <a:lvl4pPr marL="1828800" lvl="3" indent="-264794" algn="l" rtl="0">
              <a:lnSpc>
                <a:spcPct val="80000"/>
              </a:lnSpc>
              <a:spcBef>
                <a:spcPts val="32"/>
              </a:spcBef>
              <a:spcAft>
                <a:spcPts val="0"/>
              </a:spcAft>
              <a:buSzPts val="570"/>
              <a:buChar char="–"/>
              <a:defRPr sz="570"/>
            </a:lvl4pPr>
            <a:lvl5pPr marL="2286000" lvl="4" indent="-264795" algn="l" rtl="0">
              <a:lnSpc>
                <a:spcPct val="80000"/>
              </a:lnSpc>
              <a:spcBef>
                <a:spcPts val="870"/>
              </a:spcBef>
              <a:spcAft>
                <a:spcPts val="0"/>
              </a:spcAft>
              <a:buSzPts val="570"/>
              <a:buChar char="»"/>
              <a:defRPr sz="570"/>
            </a:lvl5pPr>
            <a:lvl6pPr marL="2743200" lvl="5" indent="-228600" algn="l" rtl="0">
              <a:lnSpc>
                <a:spcPct val="80000"/>
              </a:lnSpc>
              <a:spcBef>
                <a:spcPts val="222"/>
              </a:spcBef>
              <a:spcAft>
                <a:spcPts val="0"/>
              </a:spcAft>
              <a:buSzPts val="1400"/>
              <a:buNone/>
              <a:defRPr sz="570"/>
            </a:lvl6pPr>
            <a:lvl7pPr marL="3200400" lvl="6" indent="-228600" algn="l" rtl="0">
              <a:lnSpc>
                <a:spcPct val="80000"/>
              </a:lnSpc>
              <a:spcBef>
                <a:spcPts val="222"/>
              </a:spcBef>
              <a:spcAft>
                <a:spcPts val="0"/>
              </a:spcAft>
              <a:buSzPts val="1400"/>
              <a:buNone/>
              <a:defRPr sz="570"/>
            </a:lvl7pPr>
            <a:lvl8pPr marL="3657600" lvl="7" indent="-228600" algn="l" rtl="0">
              <a:lnSpc>
                <a:spcPct val="80000"/>
              </a:lnSpc>
              <a:spcBef>
                <a:spcPts val="222"/>
              </a:spcBef>
              <a:spcAft>
                <a:spcPts val="0"/>
              </a:spcAft>
              <a:buSzPts val="1400"/>
              <a:buNone/>
              <a:defRPr sz="570"/>
            </a:lvl8pPr>
            <a:lvl9pPr marL="4114800" lvl="8" indent="-228600" algn="l" rtl="0">
              <a:lnSpc>
                <a:spcPct val="80000"/>
              </a:lnSpc>
              <a:spcBef>
                <a:spcPts val="222"/>
              </a:spcBef>
              <a:spcAft>
                <a:spcPts val="0"/>
              </a:spcAft>
              <a:buSzPts val="1400"/>
              <a:buNone/>
              <a:defRPr sz="570"/>
            </a:lvl9pPr>
          </a:lstStyle>
          <a:p>
            <a:endParaRPr/>
          </a:p>
        </p:txBody>
      </p:sp>
      <p:sp>
        <p:nvSpPr>
          <p:cNvPr id="77" name="Google Shape;77;p17"/>
          <p:cNvSpPr txBox="1">
            <a:spLocks noGrp="1"/>
          </p:cNvSpPr>
          <p:nvPr>
            <p:ph type="body" idx="2"/>
          </p:nvPr>
        </p:nvSpPr>
        <p:spPr>
          <a:xfrm>
            <a:off x="4570413" y="685800"/>
            <a:ext cx="4267200" cy="6077100"/>
          </a:xfrm>
          <a:prstGeom prst="rect">
            <a:avLst/>
          </a:prstGeom>
          <a:noFill/>
          <a:ln>
            <a:noFill/>
          </a:ln>
        </p:spPr>
        <p:txBody>
          <a:bodyPr spcFirstLastPara="1" wrap="square" lIns="90000" tIns="46800" rIns="90000" bIns="46800" anchor="t" anchorCtr="0">
            <a:noAutofit/>
          </a:bodyPr>
          <a:lstStyle>
            <a:lvl1pPr marL="457200" lvl="0" indent="-284861" algn="l" rtl="0">
              <a:lnSpc>
                <a:spcPct val="90000"/>
              </a:lnSpc>
              <a:spcBef>
                <a:spcPts val="191"/>
              </a:spcBef>
              <a:spcAft>
                <a:spcPts val="0"/>
              </a:spcAft>
              <a:buSzPts val="886"/>
              <a:buChar char="•"/>
              <a:defRPr sz="885"/>
            </a:lvl1pPr>
            <a:lvl2pPr marL="914400" lvl="1" indent="-276860" algn="l" rtl="0">
              <a:spcBef>
                <a:spcPts val="95"/>
              </a:spcBef>
              <a:spcAft>
                <a:spcPts val="0"/>
              </a:spcAft>
              <a:buSzPts val="760"/>
              <a:buChar char="–"/>
              <a:defRPr sz="760"/>
            </a:lvl2pPr>
            <a:lvl3pPr marL="1371600" lvl="2" indent="-268795" algn="l" rtl="0">
              <a:spcBef>
                <a:spcPts val="1139"/>
              </a:spcBef>
              <a:spcAft>
                <a:spcPts val="0"/>
              </a:spcAft>
              <a:buSzPts val="633"/>
              <a:buChar char="•"/>
              <a:defRPr sz="633"/>
            </a:lvl3pPr>
            <a:lvl4pPr marL="1828800" lvl="3" indent="-264794" algn="l" rtl="0">
              <a:lnSpc>
                <a:spcPct val="80000"/>
              </a:lnSpc>
              <a:spcBef>
                <a:spcPts val="32"/>
              </a:spcBef>
              <a:spcAft>
                <a:spcPts val="0"/>
              </a:spcAft>
              <a:buSzPts val="570"/>
              <a:buChar char="–"/>
              <a:defRPr sz="570"/>
            </a:lvl4pPr>
            <a:lvl5pPr marL="2286000" lvl="4" indent="-264795" algn="l" rtl="0">
              <a:lnSpc>
                <a:spcPct val="80000"/>
              </a:lnSpc>
              <a:spcBef>
                <a:spcPts val="870"/>
              </a:spcBef>
              <a:spcAft>
                <a:spcPts val="0"/>
              </a:spcAft>
              <a:buSzPts val="570"/>
              <a:buChar char="»"/>
              <a:defRPr sz="570"/>
            </a:lvl5pPr>
            <a:lvl6pPr marL="2743200" lvl="5" indent="-228600" algn="l" rtl="0">
              <a:lnSpc>
                <a:spcPct val="80000"/>
              </a:lnSpc>
              <a:spcBef>
                <a:spcPts val="222"/>
              </a:spcBef>
              <a:spcAft>
                <a:spcPts val="0"/>
              </a:spcAft>
              <a:buSzPts val="1400"/>
              <a:buNone/>
              <a:defRPr sz="570"/>
            </a:lvl6pPr>
            <a:lvl7pPr marL="3200400" lvl="6" indent="-228600" algn="l" rtl="0">
              <a:lnSpc>
                <a:spcPct val="80000"/>
              </a:lnSpc>
              <a:spcBef>
                <a:spcPts val="222"/>
              </a:spcBef>
              <a:spcAft>
                <a:spcPts val="0"/>
              </a:spcAft>
              <a:buSzPts val="1400"/>
              <a:buNone/>
              <a:defRPr sz="570"/>
            </a:lvl7pPr>
            <a:lvl8pPr marL="3657600" lvl="7" indent="-228600" algn="l" rtl="0">
              <a:lnSpc>
                <a:spcPct val="80000"/>
              </a:lnSpc>
              <a:spcBef>
                <a:spcPts val="222"/>
              </a:spcBef>
              <a:spcAft>
                <a:spcPts val="0"/>
              </a:spcAft>
              <a:buSzPts val="1400"/>
              <a:buNone/>
              <a:defRPr sz="570"/>
            </a:lvl8pPr>
            <a:lvl9pPr marL="4114800" lvl="8" indent="-228600" algn="l" rtl="0">
              <a:lnSpc>
                <a:spcPct val="80000"/>
              </a:lnSpc>
              <a:spcBef>
                <a:spcPts val="222"/>
              </a:spcBef>
              <a:spcAft>
                <a:spcPts val="0"/>
              </a:spcAft>
              <a:buSzPts val="1400"/>
              <a:buNone/>
              <a:defRPr sz="570"/>
            </a:lvl9pPr>
          </a:lstStyle>
          <a:p>
            <a:endParaRPr/>
          </a:p>
        </p:txBody>
      </p:sp>
      <p:sp>
        <p:nvSpPr>
          <p:cNvPr id="78" name="Google Shape;78;p17"/>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lvl="0" algn="ctr"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274638"/>
            <a:ext cx="8229600" cy="11433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8"/>
          <p:cNvSpPr txBox="1">
            <a:spLocks noGrp="1"/>
          </p:cNvSpPr>
          <p:nvPr>
            <p:ph type="body" idx="1"/>
          </p:nvPr>
        </p:nvSpPr>
        <p:spPr>
          <a:xfrm>
            <a:off x="457200" y="1535113"/>
            <a:ext cx="4040100" cy="639900"/>
          </a:xfrm>
          <a:prstGeom prst="rect">
            <a:avLst/>
          </a:prstGeom>
          <a:noFill/>
          <a:ln>
            <a:noFill/>
          </a:ln>
        </p:spPr>
        <p:txBody>
          <a:bodyPr spcFirstLastPara="1" wrap="square" lIns="90000" tIns="46800" rIns="90000" bIns="46800" anchor="b" anchorCtr="0">
            <a:noAutofit/>
          </a:bodyPr>
          <a:lstStyle>
            <a:lvl1pPr marL="457200" lvl="0" indent="-228600" algn="l" rtl="0">
              <a:lnSpc>
                <a:spcPct val="90000"/>
              </a:lnSpc>
              <a:spcBef>
                <a:spcPts val="191"/>
              </a:spcBef>
              <a:spcAft>
                <a:spcPts val="0"/>
              </a:spcAft>
              <a:buSzPts val="760"/>
              <a:buNone/>
              <a:defRPr sz="760" b="1"/>
            </a:lvl1pPr>
            <a:lvl2pPr marL="914400" lvl="1" indent="-228600" algn="l" rtl="0">
              <a:spcBef>
                <a:spcPts val="95"/>
              </a:spcBef>
              <a:spcAft>
                <a:spcPts val="0"/>
              </a:spcAft>
              <a:buSzPts val="633"/>
              <a:buNone/>
              <a:defRPr sz="633" b="1"/>
            </a:lvl2pPr>
            <a:lvl3pPr marL="1371600" lvl="2" indent="-228600" algn="l" rtl="0">
              <a:spcBef>
                <a:spcPts val="1139"/>
              </a:spcBef>
              <a:spcAft>
                <a:spcPts val="0"/>
              </a:spcAft>
              <a:buSzPts val="570"/>
              <a:buNone/>
              <a:defRPr sz="570" b="1"/>
            </a:lvl3pPr>
            <a:lvl4pPr marL="1828800" lvl="3" indent="-228600" algn="l" rtl="0">
              <a:lnSpc>
                <a:spcPct val="80000"/>
              </a:lnSpc>
              <a:spcBef>
                <a:spcPts val="32"/>
              </a:spcBef>
              <a:spcAft>
                <a:spcPts val="0"/>
              </a:spcAft>
              <a:buSzPts val="506"/>
              <a:buNone/>
              <a:defRPr sz="506" b="1"/>
            </a:lvl4pPr>
            <a:lvl5pPr marL="2286000" lvl="4" indent="-228600" algn="l" rtl="0">
              <a:lnSpc>
                <a:spcPct val="80000"/>
              </a:lnSpc>
              <a:spcBef>
                <a:spcPts val="870"/>
              </a:spcBef>
              <a:spcAft>
                <a:spcPts val="0"/>
              </a:spcAft>
              <a:buSzPts val="506"/>
              <a:buNone/>
              <a:defRPr sz="506" b="1"/>
            </a:lvl5pPr>
            <a:lvl6pPr marL="2743200" lvl="5" indent="-228600" algn="l" rtl="0">
              <a:lnSpc>
                <a:spcPct val="80000"/>
              </a:lnSpc>
              <a:spcBef>
                <a:spcPts val="222"/>
              </a:spcBef>
              <a:spcAft>
                <a:spcPts val="0"/>
              </a:spcAft>
              <a:buSzPts val="506"/>
              <a:buNone/>
              <a:defRPr sz="506" b="1"/>
            </a:lvl6pPr>
            <a:lvl7pPr marL="3200400" lvl="6" indent="-228600" algn="l" rtl="0">
              <a:lnSpc>
                <a:spcPct val="80000"/>
              </a:lnSpc>
              <a:spcBef>
                <a:spcPts val="222"/>
              </a:spcBef>
              <a:spcAft>
                <a:spcPts val="0"/>
              </a:spcAft>
              <a:buSzPts val="506"/>
              <a:buNone/>
              <a:defRPr sz="506" b="1"/>
            </a:lvl7pPr>
            <a:lvl8pPr marL="3657600" lvl="7" indent="-228600" algn="l" rtl="0">
              <a:lnSpc>
                <a:spcPct val="80000"/>
              </a:lnSpc>
              <a:spcBef>
                <a:spcPts val="222"/>
              </a:spcBef>
              <a:spcAft>
                <a:spcPts val="0"/>
              </a:spcAft>
              <a:buSzPts val="506"/>
              <a:buNone/>
              <a:defRPr sz="506" b="1"/>
            </a:lvl8pPr>
            <a:lvl9pPr marL="4114800" lvl="8" indent="-228600" algn="l" rtl="0">
              <a:lnSpc>
                <a:spcPct val="80000"/>
              </a:lnSpc>
              <a:spcBef>
                <a:spcPts val="222"/>
              </a:spcBef>
              <a:spcAft>
                <a:spcPts val="0"/>
              </a:spcAft>
              <a:buSzPts val="506"/>
              <a:buNone/>
              <a:defRPr sz="506" b="1"/>
            </a:lvl9pPr>
          </a:lstStyle>
          <a:p>
            <a:endParaRPr/>
          </a:p>
        </p:txBody>
      </p:sp>
      <p:sp>
        <p:nvSpPr>
          <p:cNvPr id="84" name="Google Shape;84;p18"/>
          <p:cNvSpPr txBox="1">
            <a:spLocks noGrp="1"/>
          </p:cNvSpPr>
          <p:nvPr>
            <p:ph type="body" idx="2"/>
          </p:nvPr>
        </p:nvSpPr>
        <p:spPr>
          <a:xfrm>
            <a:off x="457200" y="2174875"/>
            <a:ext cx="4040100" cy="3951300"/>
          </a:xfrm>
          <a:prstGeom prst="rect">
            <a:avLst/>
          </a:prstGeom>
          <a:noFill/>
          <a:ln>
            <a:noFill/>
          </a:ln>
        </p:spPr>
        <p:txBody>
          <a:bodyPr spcFirstLastPara="1" wrap="square" lIns="90000" tIns="46800" rIns="90000" bIns="46800" anchor="t" anchorCtr="0">
            <a:noAutofit/>
          </a:bodyPr>
          <a:lstStyle>
            <a:lvl1pPr marL="457200" lvl="0" indent="-276860" algn="l" rtl="0">
              <a:lnSpc>
                <a:spcPct val="90000"/>
              </a:lnSpc>
              <a:spcBef>
                <a:spcPts val="191"/>
              </a:spcBef>
              <a:spcAft>
                <a:spcPts val="0"/>
              </a:spcAft>
              <a:buSzPts val="760"/>
              <a:buChar char="•"/>
              <a:defRPr sz="760"/>
            </a:lvl1pPr>
            <a:lvl2pPr marL="914400" lvl="1" indent="-268795" algn="l" rtl="0">
              <a:spcBef>
                <a:spcPts val="95"/>
              </a:spcBef>
              <a:spcAft>
                <a:spcPts val="0"/>
              </a:spcAft>
              <a:buSzPts val="633"/>
              <a:buChar char="–"/>
              <a:defRPr sz="633"/>
            </a:lvl2pPr>
            <a:lvl3pPr marL="1371600" lvl="2" indent="-264794" algn="l" rtl="0">
              <a:spcBef>
                <a:spcPts val="1139"/>
              </a:spcBef>
              <a:spcAft>
                <a:spcPts val="0"/>
              </a:spcAft>
              <a:buSzPts val="570"/>
              <a:buChar char="•"/>
              <a:defRPr sz="570"/>
            </a:lvl3pPr>
            <a:lvl4pPr marL="1828800" lvl="3" indent="-260730" algn="l" rtl="0">
              <a:lnSpc>
                <a:spcPct val="80000"/>
              </a:lnSpc>
              <a:spcBef>
                <a:spcPts val="32"/>
              </a:spcBef>
              <a:spcAft>
                <a:spcPts val="0"/>
              </a:spcAft>
              <a:buSzPts val="506"/>
              <a:buChar char="–"/>
              <a:defRPr sz="506"/>
            </a:lvl4pPr>
            <a:lvl5pPr marL="2286000" lvl="4" indent="-260730" algn="l" rtl="0">
              <a:lnSpc>
                <a:spcPct val="80000"/>
              </a:lnSpc>
              <a:spcBef>
                <a:spcPts val="870"/>
              </a:spcBef>
              <a:spcAft>
                <a:spcPts val="0"/>
              </a:spcAft>
              <a:buSzPts val="506"/>
              <a:buChar char="»"/>
              <a:defRPr sz="506"/>
            </a:lvl5pPr>
            <a:lvl6pPr marL="2743200" lvl="5" indent="-228600" algn="l" rtl="0">
              <a:lnSpc>
                <a:spcPct val="80000"/>
              </a:lnSpc>
              <a:spcBef>
                <a:spcPts val="222"/>
              </a:spcBef>
              <a:spcAft>
                <a:spcPts val="0"/>
              </a:spcAft>
              <a:buSzPts val="1400"/>
              <a:buNone/>
              <a:defRPr sz="506"/>
            </a:lvl6pPr>
            <a:lvl7pPr marL="3200400" lvl="6" indent="-228600" algn="l" rtl="0">
              <a:lnSpc>
                <a:spcPct val="80000"/>
              </a:lnSpc>
              <a:spcBef>
                <a:spcPts val="222"/>
              </a:spcBef>
              <a:spcAft>
                <a:spcPts val="0"/>
              </a:spcAft>
              <a:buSzPts val="1400"/>
              <a:buNone/>
              <a:defRPr sz="506"/>
            </a:lvl7pPr>
            <a:lvl8pPr marL="3657600" lvl="7" indent="-228600" algn="l" rtl="0">
              <a:lnSpc>
                <a:spcPct val="80000"/>
              </a:lnSpc>
              <a:spcBef>
                <a:spcPts val="222"/>
              </a:spcBef>
              <a:spcAft>
                <a:spcPts val="0"/>
              </a:spcAft>
              <a:buSzPts val="1400"/>
              <a:buNone/>
              <a:defRPr sz="506"/>
            </a:lvl8pPr>
            <a:lvl9pPr marL="4114800" lvl="8" indent="-228600" algn="l" rtl="0">
              <a:lnSpc>
                <a:spcPct val="80000"/>
              </a:lnSpc>
              <a:spcBef>
                <a:spcPts val="222"/>
              </a:spcBef>
              <a:spcAft>
                <a:spcPts val="0"/>
              </a:spcAft>
              <a:buSzPts val="1400"/>
              <a:buNone/>
              <a:defRPr sz="506"/>
            </a:lvl9pPr>
          </a:lstStyle>
          <a:p>
            <a:endParaRPr/>
          </a:p>
        </p:txBody>
      </p:sp>
      <p:sp>
        <p:nvSpPr>
          <p:cNvPr id="85" name="Google Shape;85;p18"/>
          <p:cNvSpPr txBox="1">
            <a:spLocks noGrp="1"/>
          </p:cNvSpPr>
          <p:nvPr>
            <p:ph type="body" idx="3"/>
          </p:nvPr>
        </p:nvSpPr>
        <p:spPr>
          <a:xfrm>
            <a:off x="4645032" y="1535113"/>
            <a:ext cx="4041900" cy="639900"/>
          </a:xfrm>
          <a:prstGeom prst="rect">
            <a:avLst/>
          </a:prstGeom>
          <a:noFill/>
          <a:ln>
            <a:noFill/>
          </a:ln>
        </p:spPr>
        <p:txBody>
          <a:bodyPr spcFirstLastPara="1" wrap="square" lIns="90000" tIns="46800" rIns="90000" bIns="46800" anchor="b" anchorCtr="0">
            <a:noAutofit/>
          </a:bodyPr>
          <a:lstStyle>
            <a:lvl1pPr marL="457200" lvl="0" indent="-228600" algn="l" rtl="0">
              <a:lnSpc>
                <a:spcPct val="90000"/>
              </a:lnSpc>
              <a:spcBef>
                <a:spcPts val="191"/>
              </a:spcBef>
              <a:spcAft>
                <a:spcPts val="0"/>
              </a:spcAft>
              <a:buSzPts val="760"/>
              <a:buNone/>
              <a:defRPr sz="760" b="1"/>
            </a:lvl1pPr>
            <a:lvl2pPr marL="914400" lvl="1" indent="-228600" algn="l" rtl="0">
              <a:spcBef>
                <a:spcPts val="95"/>
              </a:spcBef>
              <a:spcAft>
                <a:spcPts val="0"/>
              </a:spcAft>
              <a:buSzPts val="633"/>
              <a:buNone/>
              <a:defRPr sz="633" b="1"/>
            </a:lvl2pPr>
            <a:lvl3pPr marL="1371600" lvl="2" indent="-228600" algn="l" rtl="0">
              <a:spcBef>
                <a:spcPts val="1139"/>
              </a:spcBef>
              <a:spcAft>
                <a:spcPts val="0"/>
              </a:spcAft>
              <a:buSzPts val="570"/>
              <a:buNone/>
              <a:defRPr sz="570" b="1"/>
            </a:lvl3pPr>
            <a:lvl4pPr marL="1828800" lvl="3" indent="-228600" algn="l" rtl="0">
              <a:lnSpc>
                <a:spcPct val="80000"/>
              </a:lnSpc>
              <a:spcBef>
                <a:spcPts val="32"/>
              </a:spcBef>
              <a:spcAft>
                <a:spcPts val="0"/>
              </a:spcAft>
              <a:buSzPts val="506"/>
              <a:buNone/>
              <a:defRPr sz="506" b="1"/>
            </a:lvl4pPr>
            <a:lvl5pPr marL="2286000" lvl="4" indent="-228600" algn="l" rtl="0">
              <a:lnSpc>
                <a:spcPct val="80000"/>
              </a:lnSpc>
              <a:spcBef>
                <a:spcPts val="870"/>
              </a:spcBef>
              <a:spcAft>
                <a:spcPts val="0"/>
              </a:spcAft>
              <a:buSzPts val="506"/>
              <a:buNone/>
              <a:defRPr sz="506" b="1"/>
            </a:lvl5pPr>
            <a:lvl6pPr marL="2743200" lvl="5" indent="-228600" algn="l" rtl="0">
              <a:lnSpc>
                <a:spcPct val="80000"/>
              </a:lnSpc>
              <a:spcBef>
                <a:spcPts val="222"/>
              </a:spcBef>
              <a:spcAft>
                <a:spcPts val="0"/>
              </a:spcAft>
              <a:buSzPts val="506"/>
              <a:buNone/>
              <a:defRPr sz="506" b="1"/>
            </a:lvl6pPr>
            <a:lvl7pPr marL="3200400" lvl="6" indent="-228600" algn="l" rtl="0">
              <a:lnSpc>
                <a:spcPct val="80000"/>
              </a:lnSpc>
              <a:spcBef>
                <a:spcPts val="222"/>
              </a:spcBef>
              <a:spcAft>
                <a:spcPts val="0"/>
              </a:spcAft>
              <a:buSzPts val="506"/>
              <a:buNone/>
              <a:defRPr sz="506" b="1"/>
            </a:lvl7pPr>
            <a:lvl8pPr marL="3657600" lvl="7" indent="-228600" algn="l" rtl="0">
              <a:lnSpc>
                <a:spcPct val="80000"/>
              </a:lnSpc>
              <a:spcBef>
                <a:spcPts val="222"/>
              </a:spcBef>
              <a:spcAft>
                <a:spcPts val="0"/>
              </a:spcAft>
              <a:buSzPts val="506"/>
              <a:buNone/>
              <a:defRPr sz="506" b="1"/>
            </a:lvl8pPr>
            <a:lvl9pPr marL="4114800" lvl="8" indent="-228600" algn="l" rtl="0">
              <a:lnSpc>
                <a:spcPct val="80000"/>
              </a:lnSpc>
              <a:spcBef>
                <a:spcPts val="222"/>
              </a:spcBef>
              <a:spcAft>
                <a:spcPts val="0"/>
              </a:spcAft>
              <a:buSzPts val="506"/>
              <a:buNone/>
              <a:defRPr sz="506" b="1"/>
            </a:lvl9pPr>
          </a:lstStyle>
          <a:p>
            <a:endParaRPr/>
          </a:p>
        </p:txBody>
      </p:sp>
      <p:sp>
        <p:nvSpPr>
          <p:cNvPr id="86" name="Google Shape;86;p18"/>
          <p:cNvSpPr txBox="1">
            <a:spLocks noGrp="1"/>
          </p:cNvSpPr>
          <p:nvPr>
            <p:ph type="body" idx="4"/>
          </p:nvPr>
        </p:nvSpPr>
        <p:spPr>
          <a:xfrm>
            <a:off x="4645032" y="2174875"/>
            <a:ext cx="4041900" cy="3951300"/>
          </a:xfrm>
          <a:prstGeom prst="rect">
            <a:avLst/>
          </a:prstGeom>
          <a:noFill/>
          <a:ln>
            <a:noFill/>
          </a:ln>
        </p:spPr>
        <p:txBody>
          <a:bodyPr spcFirstLastPara="1" wrap="square" lIns="90000" tIns="46800" rIns="90000" bIns="46800" anchor="t" anchorCtr="0">
            <a:noAutofit/>
          </a:bodyPr>
          <a:lstStyle>
            <a:lvl1pPr marL="457200" lvl="0" indent="-276860" algn="l" rtl="0">
              <a:lnSpc>
                <a:spcPct val="90000"/>
              </a:lnSpc>
              <a:spcBef>
                <a:spcPts val="191"/>
              </a:spcBef>
              <a:spcAft>
                <a:spcPts val="0"/>
              </a:spcAft>
              <a:buSzPts val="760"/>
              <a:buChar char="•"/>
              <a:defRPr sz="760"/>
            </a:lvl1pPr>
            <a:lvl2pPr marL="914400" lvl="1" indent="-268795" algn="l" rtl="0">
              <a:spcBef>
                <a:spcPts val="95"/>
              </a:spcBef>
              <a:spcAft>
                <a:spcPts val="0"/>
              </a:spcAft>
              <a:buSzPts val="633"/>
              <a:buChar char="–"/>
              <a:defRPr sz="633"/>
            </a:lvl2pPr>
            <a:lvl3pPr marL="1371600" lvl="2" indent="-264794" algn="l" rtl="0">
              <a:spcBef>
                <a:spcPts val="1139"/>
              </a:spcBef>
              <a:spcAft>
                <a:spcPts val="0"/>
              </a:spcAft>
              <a:buSzPts val="570"/>
              <a:buChar char="•"/>
              <a:defRPr sz="570"/>
            </a:lvl3pPr>
            <a:lvl4pPr marL="1828800" lvl="3" indent="-260730" algn="l" rtl="0">
              <a:lnSpc>
                <a:spcPct val="80000"/>
              </a:lnSpc>
              <a:spcBef>
                <a:spcPts val="32"/>
              </a:spcBef>
              <a:spcAft>
                <a:spcPts val="0"/>
              </a:spcAft>
              <a:buSzPts val="506"/>
              <a:buChar char="–"/>
              <a:defRPr sz="506"/>
            </a:lvl4pPr>
            <a:lvl5pPr marL="2286000" lvl="4" indent="-260730" algn="l" rtl="0">
              <a:lnSpc>
                <a:spcPct val="80000"/>
              </a:lnSpc>
              <a:spcBef>
                <a:spcPts val="870"/>
              </a:spcBef>
              <a:spcAft>
                <a:spcPts val="0"/>
              </a:spcAft>
              <a:buSzPts val="506"/>
              <a:buChar char="»"/>
              <a:defRPr sz="506"/>
            </a:lvl5pPr>
            <a:lvl6pPr marL="2743200" lvl="5" indent="-228600" algn="l" rtl="0">
              <a:lnSpc>
                <a:spcPct val="80000"/>
              </a:lnSpc>
              <a:spcBef>
                <a:spcPts val="222"/>
              </a:spcBef>
              <a:spcAft>
                <a:spcPts val="0"/>
              </a:spcAft>
              <a:buSzPts val="1400"/>
              <a:buNone/>
              <a:defRPr sz="506"/>
            </a:lvl6pPr>
            <a:lvl7pPr marL="3200400" lvl="6" indent="-228600" algn="l" rtl="0">
              <a:lnSpc>
                <a:spcPct val="80000"/>
              </a:lnSpc>
              <a:spcBef>
                <a:spcPts val="222"/>
              </a:spcBef>
              <a:spcAft>
                <a:spcPts val="0"/>
              </a:spcAft>
              <a:buSzPts val="1400"/>
              <a:buNone/>
              <a:defRPr sz="506"/>
            </a:lvl7pPr>
            <a:lvl8pPr marL="3657600" lvl="7" indent="-228600" algn="l" rtl="0">
              <a:lnSpc>
                <a:spcPct val="80000"/>
              </a:lnSpc>
              <a:spcBef>
                <a:spcPts val="222"/>
              </a:spcBef>
              <a:spcAft>
                <a:spcPts val="0"/>
              </a:spcAft>
              <a:buSzPts val="1400"/>
              <a:buNone/>
              <a:defRPr sz="506"/>
            </a:lvl8pPr>
            <a:lvl9pPr marL="4114800" lvl="8" indent="-228600" algn="l" rtl="0">
              <a:lnSpc>
                <a:spcPct val="80000"/>
              </a:lnSpc>
              <a:spcBef>
                <a:spcPts val="222"/>
              </a:spcBef>
              <a:spcAft>
                <a:spcPts val="0"/>
              </a:spcAft>
              <a:buSzPts val="1400"/>
              <a:buNone/>
              <a:defRPr sz="506"/>
            </a:lvl9pPr>
          </a:lstStyle>
          <a:p>
            <a:endParaRPr/>
          </a:p>
        </p:txBody>
      </p:sp>
      <p:sp>
        <p:nvSpPr>
          <p:cNvPr id="87" name="Google Shape;87;p18"/>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lvl="0" algn="ctr"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85802" y="44464"/>
            <a:ext cx="7770900" cy="518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9"/>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lvl="0" algn="ctr"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lvl="0" algn="ctr"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2" y="273050"/>
            <a:ext cx="3008400" cy="1161900"/>
          </a:xfrm>
          <a:prstGeom prst="rect">
            <a:avLst/>
          </a:prstGeom>
          <a:noFill/>
          <a:ln>
            <a:noFill/>
          </a:ln>
        </p:spPr>
        <p:txBody>
          <a:bodyPr spcFirstLastPara="1" wrap="square" lIns="90000" tIns="46800" rIns="90000" bIns="46800" anchor="b" anchorCtr="0">
            <a:noAutofit/>
          </a:bodyPr>
          <a:lstStyle>
            <a:lvl1pPr lvl="0" algn="l" rtl="0">
              <a:spcBef>
                <a:spcPts val="0"/>
              </a:spcBef>
              <a:spcAft>
                <a:spcPts val="0"/>
              </a:spcAft>
              <a:buSzPts val="1400"/>
              <a:buNone/>
              <a:defRPr sz="633"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575050" y="273064"/>
            <a:ext cx="5111700" cy="5852700"/>
          </a:xfrm>
          <a:prstGeom prst="rect">
            <a:avLst/>
          </a:prstGeom>
          <a:noFill/>
          <a:ln>
            <a:noFill/>
          </a:ln>
        </p:spPr>
        <p:txBody>
          <a:bodyPr spcFirstLastPara="1" wrap="square" lIns="90000" tIns="46800" rIns="90000" bIns="46800" anchor="t" anchorCtr="0">
            <a:noAutofit/>
          </a:bodyPr>
          <a:lstStyle>
            <a:lvl1pPr marL="457200" lvl="0" indent="-292925" algn="l" rtl="0">
              <a:lnSpc>
                <a:spcPct val="90000"/>
              </a:lnSpc>
              <a:spcBef>
                <a:spcPts val="191"/>
              </a:spcBef>
              <a:spcAft>
                <a:spcPts val="0"/>
              </a:spcAft>
              <a:buSzPts val="1013"/>
              <a:buChar char="•"/>
              <a:defRPr sz="1013"/>
            </a:lvl1pPr>
            <a:lvl2pPr marL="914400" lvl="1" indent="-284861" algn="l" rtl="0">
              <a:spcBef>
                <a:spcPts val="95"/>
              </a:spcBef>
              <a:spcAft>
                <a:spcPts val="0"/>
              </a:spcAft>
              <a:buSzPts val="886"/>
              <a:buChar char="–"/>
              <a:defRPr sz="885"/>
            </a:lvl2pPr>
            <a:lvl3pPr marL="1371600" lvl="2" indent="-276860" algn="l" rtl="0">
              <a:spcBef>
                <a:spcPts val="1139"/>
              </a:spcBef>
              <a:spcAft>
                <a:spcPts val="0"/>
              </a:spcAft>
              <a:buSzPts val="760"/>
              <a:buChar char="•"/>
              <a:defRPr sz="760"/>
            </a:lvl3pPr>
            <a:lvl4pPr marL="1828800" lvl="3" indent="-268795" algn="l" rtl="0">
              <a:lnSpc>
                <a:spcPct val="80000"/>
              </a:lnSpc>
              <a:spcBef>
                <a:spcPts val="32"/>
              </a:spcBef>
              <a:spcAft>
                <a:spcPts val="0"/>
              </a:spcAft>
              <a:buSzPts val="633"/>
              <a:buChar char="–"/>
              <a:defRPr sz="633"/>
            </a:lvl4pPr>
            <a:lvl5pPr marL="2286000" lvl="4" indent="-268795" algn="l" rtl="0">
              <a:lnSpc>
                <a:spcPct val="80000"/>
              </a:lnSpc>
              <a:spcBef>
                <a:spcPts val="870"/>
              </a:spcBef>
              <a:spcAft>
                <a:spcPts val="0"/>
              </a:spcAft>
              <a:buSzPts val="633"/>
              <a:buChar char="»"/>
              <a:defRPr sz="633"/>
            </a:lvl5pPr>
            <a:lvl6pPr marL="2743200" lvl="5" indent="-228600" algn="l" rtl="0">
              <a:lnSpc>
                <a:spcPct val="80000"/>
              </a:lnSpc>
              <a:spcBef>
                <a:spcPts val="222"/>
              </a:spcBef>
              <a:spcAft>
                <a:spcPts val="0"/>
              </a:spcAft>
              <a:buSzPts val="1400"/>
              <a:buNone/>
              <a:defRPr sz="633"/>
            </a:lvl6pPr>
            <a:lvl7pPr marL="3200400" lvl="6" indent="-228600" algn="l" rtl="0">
              <a:lnSpc>
                <a:spcPct val="80000"/>
              </a:lnSpc>
              <a:spcBef>
                <a:spcPts val="222"/>
              </a:spcBef>
              <a:spcAft>
                <a:spcPts val="0"/>
              </a:spcAft>
              <a:buSzPts val="1400"/>
              <a:buNone/>
              <a:defRPr sz="633"/>
            </a:lvl7pPr>
            <a:lvl8pPr marL="3657600" lvl="7" indent="-228600" algn="l" rtl="0">
              <a:lnSpc>
                <a:spcPct val="80000"/>
              </a:lnSpc>
              <a:spcBef>
                <a:spcPts val="222"/>
              </a:spcBef>
              <a:spcAft>
                <a:spcPts val="0"/>
              </a:spcAft>
              <a:buSzPts val="1400"/>
              <a:buNone/>
              <a:defRPr sz="633"/>
            </a:lvl8pPr>
            <a:lvl9pPr marL="4114800" lvl="8" indent="-228600" algn="l" rtl="0">
              <a:lnSpc>
                <a:spcPct val="80000"/>
              </a:lnSpc>
              <a:spcBef>
                <a:spcPts val="222"/>
              </a:spcBef>
              <a:spcAft>
                <a:spcPts val="0"/>
              </a:spcAft>
              <a:buSzPts val="1400"/>
              <a:buNone/>
              <a:defRPr sz="633"/>
            </a:lvl9pPr>
          </a:lstStyle>
          <a:p>
            <a:endParaRPr/>
          </a:p>
        </p:txBody>
      </p:sp>
      <p:sp>
        <p:nvSpPr>
          <p:cNvPr id="102" name="Google Shape;102;p21"/>
          <p:cNvSpPr txBox="1">
            <a:spLocks noGrp="1"/>
          </p:cNvSpPr>
          <p:nvPr>
            <p:ph type="body" idx="2"/>
          </p:nvPr>
        </p:nvSpPr>
        <p:spPr>
          <a:xfrm>
            <a:off x="457202" y="1435103"/>
            <a:ext cx="3008400" cy="4691100"/>
          </a:xfrm>
          <a:prstGeom prst="rect">
            <a:avLst/>
          </a:prstGeom>
          <a:noFill/>
          <a:ln>
            <a:noFill/>
          </a:ln>
        </p:spPr>
        <p:txBody>
          <a:bodyPr spcFirstLastPara="1" wrap="square" lIns="90000" tIns="46800" rIns="90000" bIns="46800" anchor="t" anchorCtr="0">
            <a:noAutofit/>
          </a:bodyPr>
          <a:lstStyle>
            <a:lvl1pPr marL="457200" lvl="0" indent="-228600" algn="l" rtl="0">
              <a:lnSpc>
                <a:spcPct val="90000"/>
              </a:lnSpc>
              <a:spcBef>
                <a:spcPts val="191"/>
              </a:spcBef>
              <a:spcAft>
                <a:spcPts val="0"/>
              </a:spcAft>
              <a:buSzPts val="443"/>
              <a:buNone/>
              <a:defRPr sz="442"/>
            </a:lvl1pPr>
            <a:lvl2pPr marL="914400" lvl="1" indent="-228600" algn="l" rtl="0">
              <a:spcBef>
                <a:spcPts val="95"/>
              </a:spcBef>
              <a:spcAft>
                <a:spcPts val="0"/>
              </a:spcAft>
              <a:buSzPts val="380"/>
              <a:buNone/>
              <a:defRPr sz="380"/>
            </a:lvl2pPr>
            <a:lvl3pPr marL="1371600" lvl="2" indent="-228600" algn="l" rtl="0">
              <a:spcBef>
                <a:spcPts val="1139"/>
              </a:spcBef>
              <a:spcAft>
                <a:spcPts val="0"/>
              </a:spcAft>
              <a:buSzPts val="316"/>
              <a:buNone/>
              <a:defRPr sz="316"/>
            </a:lvl3pPr>
            <a:lvl4pPr marL="1828800" lvl="3" indent="-228600" algn="l" rtl="0">
              <a:lnSpc>
                <a:spcPct val="80000"/>
              </a:lnSpc>
              <a:spcBef>
                <a:spcPts val="32"/>
              </a:spcBef>
              <a:spcAft>
                <a:spcPts val="0"/>
              </a:spcAft>
              <a:buSzPts val="285"/>
              <a:buNone/>
              <a:defRPr sz="285"/>
            </a:lvl4pPr>
            <a:lvl5pPr marL="2286000" lvl="4" indent="-228600" algn="l" rtl="0">
              <a:lnSpc>
                <a:spcPct val="80000"/>
              </a:lnSpc>
              <a:spcBef>
                <a:spcPts val="870"/>
              </a:spcBef>
              <a:spcAft>
                <a:spcPts val="0"/>
              </a:spcAft>
              <a:buSzPts val="285"/>
              <a:buNone/>
              <a:defRPr sz="285"/>
            </a:lvl5pPr>
            <a:lvl6pPr marL="2743200" lvl="5" indent="-228600" algn="l" rtl="0">
              <a:lnSpc>
                <a:spcPct val="80000"/>
              </a:lnSpc>
              <a:spcBef>
                <a:spcPts val="222"/>
              </a:spcBef>
              <a:spcAft>
                <a:spcPts val="0"/>
              </a:spcAft>
              <a:buSzPts val="285"/>
              <a:buNone/>
              <a:defRPr sz="285"/>
            </a:lvl6pPr>
            <a:lvl7pPr marL="3200400" lvl="6" indent="-228600" algn="l" rtl="0">
              <a:lnSpc>
                <a:spcPct val="80000"/>
              </a:lnSpc>
              <a:spcBef>
                <a:spcPts val="222"/>
              </a:spcBef>
              <a:spcAft>
                <a:spcPts val="0"/>
              </a:spcAft>
              <a:buSzPts val="285"/>
              <a:buNone/>
              <a:defRPr sz="285"/>
            </a:lvl7pPr>
            <a:lvl8pPr marL="3657600" lvl="7" indent="-228600" algn="l" rtl="0">
              <a:lnSpc>
                <a:spcPct val="80000"/>
              </a:lnSpc>
              <a:spcBef>
                <a:spcPts val="222"/>
              </a:spcBef>
              <a:spcAft>
                <a:spcPts val="0"/>
              </a:spcAft>
              <a:buSzPts val="285"/>
              <a:buNone/>
              <a:defRPr sz="285"/>
            </a:lvl8pPr>
            <a:lvl9pPr marL="4114800" lvl="8" indent="-228600" algn="l" rtl="0">
              <a:lnSpc>
                <a:spcPct val="80000"/>
              </a:lnSpc>
              <a:spcBef>
                <a:spcPts val="222"/>
              </a:spcBef>
              <a:spcAft>
                <a:spcPts val="0"/>
              </a:spcAft>
              <a:buSzPts val="285"/>
              <a:buNone/>
              <a:defRPr sz="285"/>
            </a:lvl9pPr>
          </a:lstStyle>
          <a:p>
            <a:endParaRPr/>
          </a:p>
        </p:txBody>
      </p:sp>
      <p:sp>
        <p:nvSpPr>
          <p:cNvPr id="103" name="Google Shape;103;p21"/>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lvl="0" algn="ctr"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0000" tIns="46800" rIns="90000" bIns="46800" anchor="b" anchorCtr="0">
            <a:noAutofit/>
          </a:bodyPr>
          <a:lstStyle>
            <a:lvl1pPr lvl="0" algn="l" rtl="0">
              <a:spcBef>
                <a:spcPts val="0"/>
              </a:spcBef>
              <a:spcAft>
                <a:spcPts val="0"/>
              </a:spcAft>
              <a:buSzPts val="1400"/>
              <a:buNone/>
              <a:defRPr sz="633"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0000" tIns="46800" rIns="90000" bIns="46800" anchor="t" anchorCtr="0">
            <a:noAutofit/>
          </a:bodyPr>
          <a:lstStyle>
            <a:lvl1pPr marR="0" lvl="0" algn="l" rtl="0">
              <a:lnSpc>
                <a:spcPct val="90000"/>
              </a:lnSpc>
              <a:spcBef>
                <a:spcPts val="191"/>
              </a:spcBef>
              <a:spcAft>
                <a:spcPts val="0"/>
              </a:spcAft>
              <a:buClr>
                <a:srgbClr val="000000"/>
              </a:buClr>
              <a:buSzPts val="1013"/>
              <a:buFont typeface="Times New Roman"/>
              <a:buNone/>
              <a:defRPr sz="1013" b="1" i="0" u="none" strike="noStrike" cap="none">
                <a:solidFill>
                  <a:srgbClr val="CCFFCC"/>
                </a:solidFill>
                <a:latin typeface="BiauKai"/>
                <a:ea typeface="BiauKai"/>
                <a:cs typeface="BiauKai"/>
                <a:sym typeface="BiauKai"/>
              </a:defRPr>
            </a:lvl1pPr>
            <a:lvl2pPr marR="0" lvl="1" algn="l" rtl="0">
              <a:spcBef>
                <a:spcPts val="95"/>
              </a:spcBef>
              <a:spcAft>
                <a:spcPts val="0"/>
              </a:spcAft>
              <a:buClr>
                <a:srgbClr val="000000"/>
              </a:buClr>
              <a:buSzPts val="886"/>
              <a:buFont typeface="Times New Roman"/>
              <a:buNone/>
              <a:defRPr sz="885" b="1" i="0" u="none" strike="noStrike" cap="none">
                <a:solidFill>
                  <a:srgbClr val="CCFFCC"/>
                </a:solidFill>
                <a:latin typeface="BiauKai"/>
                <a:ea typeface="BiauKai"/>
                <a:cs typeface="BiauKai"/>
                <a:sym typeface="BiauKai"/>
              </a:defRPr>
            </a:lvl2pPr>
            <a:lvl3pPr marR="0" lvl="2" algn="l" rtl="0">
              <a:spcBef>
                <a:spcPts val="1139"/>
              </a:spcBef>
              <a:spcAft>
                <a:spcPts val="0"/>
              </a:spcAft>
              <a:buClr>
                <a:srgbClr val="000000"/>
              </a:buClr>
              <a:buSzPts val="760"/>
              <a:buFont typeface="Times New Roman"/>
              <a:buNone/>
              <a:defRPr sz="760" b="1" i="0" u="none" strike="noStrike" cap="none">
                <a:solidFill>
                  <a:srgbClr val="CCFFCC"/>
                </a:solidFill>
                <a:latin typeface="Times New Roman"/>
                <a:ea typeface="Times New Roman"/>
                <a:cs typeface="Times New Roman"/>
                <a:sym typeface="Times New Roman"/>
              </a:defRPr>
            </a:lvl3pPr>
            <a:lvl4pPr marR="0" lvl="3" algn="l" rtl="0">
              <a:lnSpc>
                <a:spcPct val="80000"/>
              </a:lnSpc>
              <a:spcBef>
                <a:spcPts val="32"/>
              </a:spcBef>
              <a:spcAft>
                <a:spcPts val="0"/>
              </a:spcAft>
              <a:buClr>
                <a:srgbClr val="000000"/>
              </a:buClr>
              <a:buSzPts val="633"/>
              <a:buFont typeface="Times New Roman"/>
              <a:buNone/>
              <a:defRPr sz="633" b="1" i="0" u="none" strike="noStrike" cap="none">
                <a:solidFill>
                  <a:srgbClr val="CCFF66"/>
                </a:solidFill>
                <a:latin typeface="Times New Roman"/>
                <a:ea typeface="Times New Roman"/>
                <a:cs typeface="Times New Roman"/>
                <a:sym typeface="Times New Roman"/>
              </a:defRPr>
            </a:lvl4pPr>
            <a:lvl5pPr marR="0" lvl="4" algn="l" rtl="0">
              <a:lnSpc>
                <a:spcPct val="80000"/>
              </a:lnSpc>
              <a:spcBef>
                <a:spcPts val="870"/>
              </a:spcBef>
              <a:spcAft>
                <a:spcPts val="0"/>
              </a:spcAft>
              <a:buClr>
                <a:srgbClr val="000000"/>
              </a:buClr>
              <a:buSzPts val="633"/>
              <a:buFont typeface="Times New Roman"/>
              <a:buNone/>
              <a:defRPr sz="633" b="0" i="0" u="none" strike="noStrike" cap="none">
                <a:solidFill>
                  <a:srgbClr val="FFFFFF"/>
                </a:solidFill>
                <a:latin typeface="Times New Roman"/>
                <a:ea typeface="Times New Roman"/>
                <a:cs typeface="Times New Roman"/>
                <a:sym typeface="Times New Roman"/>
              </a:defRPr>
            </a:lvl5pPr>
            <a:lvl6pPr marR="0" lvl="5" algn="l" rtl="0">
              <a:lnSpc>
                <a:spcPct val="80000"/>
              </a:lnSpc>
              <a:spcBef>
                <a:spcPts val="222"/>
              </a:spcBef>
              <a:spcAft>
                <a:spcPts val="0"/>
              </a:spcAft>
              <a:buClr>
                <a:srgbClr val="000000"/>
              </a:buClr>
              <a:buSzPts val="633"/>
              <a:buFont typeface="Times New Roman"/>
              <a:buNone/>
              <a:defRPr sz="633" b="0" i="0" u="none" strike="noStrike" cap="none">
                <a:solidFill>
                  <a:srgbClr val="FFFFFF"/>
                </a:solidFill>
                <a:latin typeface="Times New Roman"/>
                <a:ea typeface="Times New Roman"/>
                <a:cs typeface="Times New Roman"/>
                <a:sym typeface="Times New Roman"/>
              </a:defRPr>
            </a:lvl6pPr>
            <a:lvl7pPr marR="0" lvl="6" algn="l" rtl="0">
              <a:lnSpc>
                <a:spcPct val="80000"/>
              </a:lnSpc>
              <a:spcBef>
                <a:spcPts val="222"/>
              </a:spcBef>
              <a:spcAft>
                <a:spcPts val="0"/>
              </a:spcAft>
              <a:buClr>
                <a:srgbClr val="000000"/>
              </a:buClr>
              <a:buSzPts val="633"/>
              <a:buFont typeface="Times New Roman"/>
              <a:buNone/>
              <a:defRPr sz="633" b="0" i="0" u="none" strike="noStrike" cap="none">
                <a:solidFill>
                  <a:srgbClr val="FFFFFF"/>
                </a:solidFill>
                <a:latin typeface="Times New Roman"/>
                <a:ea typeface="Times New Roman"/>
                <a:cs typeface="Times New Roman"/>
                <a:sym typeface="Times New Roman"/>
              </a:defRPr>
            </a:lvl7pPr>
            <a:lvl8pPr marR="0" lvl="7" algn="l" rtl="0">
              <a:lnSpc>
                <a:spcPct val="80000"/>
              </a:lnSpc>
              <a:spcBef>
                <a:spcPts val="222"/>
              </a:spcBef>
              <a:spcAft>
                <a:spcPts val="0"/>
              </a:spcAft>
              <a:buClr>
                <a:srgbClr val="000000"/>
              </a:buClr>
              <a:buSzPts val="633"/>
              <a:buFont typeface="Times New Roman"/>
              <a:buNone/>
              <a:defRPr sz="633" b="0" i="0" u="none" strike="noStrike" cap="none">
                <a:solidFill>
                  <a:srgbClr val="FFFFFF"/>
                </a:solidFill>
                <a:latin typeface="Times New Roman"/>
                <a:ea typeface="Times New Roman"/>
                <a:cs typeface="Times New Roman"/>
                <a:sym typeface="Times New Roman"/>
              </a:defRPr>
            </a:lvl8pPr>
            <a:lvl9pPr marR="0" lvl="8" algn="l" rtl="0">
              <a:lnSpc>
                <a:spcPct val="80000"/>
              </a:lnSpc>
              <a:spcBef>
                <a:spcPts val="222"/>
              </a:spcBef>
              <a:spcAft>
                <a:spcPts val="0"/>
              </a:spcAft>
              <a:buClr>
                <a:srgbClr val="000000"/>
              </a:buClr>
              <a:buSzPts val="633"/>
              <a:buFont typeface="Times New Roman"/>
              <a:buNone/>
              <a:defRPr sz="633" b="0" i="0" u="none" strike="noStrike" cap="none">
                <a:solidFill>
                  <a:srgbClr val="FFFFFF"/>
                </a:solidFill>
                <a:latin typeface="Times New Roman"/>
                <a:ea typeface="Times New Roman"/>
                <a:cs typeface="Times New Roman"/>
                <a:sym typeface="Times New Roman"/>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0000" tIns="46800" rIns="90000" bIns="46800" anchor="t" anchorCtr="0">
            <a:noAutofit/>
          </a:bodyPr>
          <a:lstStyle>
            <a:lvl1pPr marL="457200" lvl="0" indent="-228600" algn="l" rtl="0">
              <a:lnSpc>
                <a:spcPct val="90000"/>
              </a:lnSpc>
              <a:spcBef>
                <a:spcPts val="191"/>
              </a:spcBef>
              <a:spcAft>
                <a:spcPts val="0"/>
              </a:spcAft>
              <a:buSzPts val="443"/>
              <a:buNone/>
              <a:defRPr sz="442"/>
            </a:lvl1pPr>
            <a:lvl2pPr marL="914400" lvl="1" indent="-228600" algn="l" rtl="0">
              <a:spcBef>
                <a:spcPts val="95"/>
              </a:spcBef>
              <a:spcAft>
                <a:spcPts val="0"/>
              </a:spcAft>
              <a:buSzPts val="380"/>
              <a:buNone/>
              <a:defRPr sz="380"/>
            </a:lvl2pPr>
            <a:lvl3pPr marL="1371600" lvl="2" indent="-228600" algn="l" rtl="0">
              <a:spcBef>
                <a:spcPts val="1139"/>
              </a:spcBef>
              <a:spcAft>
                <a:spcPts val="0"/>
              </a:spcAft>
              <a:buSzPts val="316"/>
              <a:buNone/>
              <a:defRPr sz="316"/>
            </a:lvl3pPr>
            <a:lvl4pPr marL="1828800" lvl="3" indent="-228600" algn="l" rtl="0">
              <a:lnSpc>
                <a:spcPct val="80000"/>
              </a:lnSpc>
              <a:spcBef>
                <a:spcPts val="32"/>
              </a:spcBef>
              <a:spcAft>
                <a:spcPts val="0"/>
              </a:spcAft>
              <a:buSzPts val="285"/>
              <a:buNone/>
              <a:defRPr sz="285"/>
            </a:lvl4pPr>
            <a:lvl5pPr marL="2286000" lvl="4" indent="-228600" algn="l" rtl="0">
              <a:lnSpc>
                <a:spcPct val="80000"/>
              </a:lnSpc>
              <a:spcBef>
                <a:spcPts val="870"/>
              </a:spcBef>
              <a:spcAft>
                <a:spcPts val="0"/>
              </a:spcAft>
              <a:buSzPts val="285"/>
              <a:buNone/>
              <a:defRPr sz="285"/>
            </a:lvl5pPr>
            <a:lvl6pPr marL="2743200" lvl="5" indent="-228600" algn="l" rtl="0">
              <a:lnSpc>
                <a:spcPct val="80000"/>
              </a:lnSpc>
              <a:spcBef>
                <a:spcPts val="222"/>
              </a:spcBef>
              <a:spcAft>
                <a:spcPts val="0"/>
              </a:spcAft>
              <a:buSzPts val="285"/>
              <a:buNone/>
              <a:defRPr sz="285"/>
            </a:lvl6pPr>
            <a:lvl7pPr marL="3200400" lvl="6" indent="-228600" algn="l" rtl="0">
              <a:lnSpc>
                <a:spcPct val="80000"/>
              </a:lnSpc>
              <a:spcBef>
                <a:spcPts val="222"/>
              </a:spcBef>
              <a:spcAft>
                <a:spcPts val="0"/>
              </a:spcAft>
              <a:buSzPts val="285"/>
              <a:buNone/>
              <a:defRPr sz="285"/>
            </a:lvl7pPr>
            <a:lvl8pPr marL="3657600" lvl="7" indent="-228600" algn="l" rtl="0">
              <a:lnSpc>
                <a:spcPct val="80000"/>
              </a:lnSpc>
              <a:spcBef>
                <a:spcPts val="222"/>
              </a:spcBef>
              <a:spcAft>
                <a:spcPts val="0"/>
              </a:spcAft>
              <a:buSzPts val="285"/>
              <a:buNone/>
              <a:defRPr sz="285"/>
            </a:lvl8pPr>
            <a:lvl9pPr marL="4114800" lvl="8" indent="-228600" algn="l" rtl="0">
              <a:lnSpc>
                <a:spcPct val="80000"/>
              </a:lnSpc>
              <a:spcBef>
                <a:spcPts val="222"/>
              </a:spcBef>
              <a:spcAft>
                <a:spcPts val="0"/>
              </a:spcAft>
              <a:buSzPts val="285"/>
              <a:buNone/>
              <a:defRPr sz="285"/>
            </a:lvl9pPr>
          </a:lstStyle>
          <a:p>
            <a:endParaRPr/>
          </a:p>
        </p:txBody>
      </p:sp>
      <p:sp>
        <p:nvSpPr>
          <p:cNvPr id="110" name="Google Shape;110;p22"/>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lvl="0" algn="ctr"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85802" y="44464"/>
            <a:ext cx="7770900" cy="5187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1456415" y="-618300"/>
            <a:ext cx="6077100" cy="8685300"/>
          </a:xfrm>
          <a:prstGeom prst="rect">
            <a:avLst/>
          </a:prstGeom>
          <a:noFill/>
          <a:ln>
            <a:noFill/>
          </a:ln>
        </p:spPr>
        <p:txBody>
          <a:bodyPr spcFirstLastPara="1" wrap="square" lIns="90000" tIns="46800" rIns="90000" bIns="46800" anchor="t" anchorCtr="0">
            <a:noAutofit/>
          </a:bodyPr>
          <a:lstStyle>
            <a:lvl1pPr marL="457200" lvl="0" indent="-342900" algn="l" rtl="0">
              <a:lnSpc>
                <a:spcPct val="90000"/>
              </a:lnSpc>
              <a:spcBef>
                <a:spcPts val="191"/>
              </a:spcBef>
              <a:spcAft>
                <a:spcPts val="0"/>
              </a:spcAft>
              <a:buSzPts val="1800"/>
              <a:buChar char="•"/>
              <a:defRPr/>
            </a:lvl1pPr>
            <a:lvl2pPr marL="914400" lvl="1" indent="-342900" algn="l" rtl="0">
              <a:spcBef>
                <a:spcPts val="95"/>
              </a:spcBef>
              <a:spcAft>
                <a:spcPts val="0"/>
              </a:spcAft>
              <a:buSzPts val="1800"/>
              <a:buChar char="–"/>
              <a:defRPr/>
            </a:lvl2pPr>
            <a:lvl3pPr marL="1371600" lvl="2" indent="-342900" algn="l" rtl="0">
              <a:spcBef>
                <a:spcPts val="1139"/>
              </a:spcBef>
              <a:spcAft>
                <a:spcPts val="0"/>
              </a:spcAft>
              <a:buSzPts val="1800"/>
              <a:buChar char="•"/>
              <a:defRPr/>
            </a:lvl3pPr>
            <a:lvl4pPr marL="1828800" lvl="3" indent="-342900" algn="l" rtl="0">
              <a:lnSpc>
                <a:spcPct val="80000"/>
              </a:lnSpc>
              <a:spcBef>
                <a:spcPts val="32"/>
              </a:spcBef>
              <a:spcAft>
                <a:spcPts val="0"/>
              </a:spcAft>
              <a:buSzPts val="1800"/>
              <a:buChar char="–"/>
              <a:defRPr/>
            </a:lvl4pPr>
            <a:lvl5pPr marL="2286000" lvl="4" indent="-342900" algn="l" rtl="0">
              <a:lnSpc>
                <a:spcPct val="80000"/>
              </a:lnSpc>
              <a:spcBef>
                <a:spcPts val="870"/>
              </a:spcBef>
              <a:spcAft>
                <a:spcPts val="0"/>
              </a:spcAft>
              <a:buSzPts val="1800"/>
              <a:buChar char="»"/>
              <a:defRPr/>
            </a:lvl5pPr>
            <a:lvl6pPr marL="2743200" lvl="5" indent="-228600" algn="l" rtl="0">
              <a:lnSpc>
                <a:spcPct val="80000"/>
              </a:lnSpc>
              <a:spcBef>
                <a:spcPts val="222"/>
              </a:spcBef>
              <a:spcAft>
                <a:spcPts val="0"/>
              </a:spcAft>
              <a:buSzPts val="1400"/>
              <a:buNone/>
              <a:defRPr/>
            </a:lvl6pPr>
            <a:lvl7pPr marL="3200400" lvl="6" indent="-228600" algn="l" rtl="0">
              <a:lnSpc>
                <a:spcPct val="80000"/>
              </a:lnSpc>
              <a:spcBef>
                <a:spcPts val="222"/>
              </a:spcBef>
              <a:spcAft>
                <a:spcPts val="0"/>
              </a:spcAft>
              <a:buSzPts val="1400"/>
              <a:buNone/>
              <a:defRPr/>
            </a:lvl7pPr>
            <a:lvl8pPr marL="3657600" lvl="7" indent="-228600" algn="l" rtl="0">
              <a:lnSpc>
                <a:spcPct val="80000"/>
              </a:lnSpc>
              <a:spcBef>
                <a:spcPts val="222"/>
              </a:spcBef>
              <a:spcAft>
                <a:spcPts val="0"/>
              </a:spcAft>
              <a:buSzPts val="1400"/>
              <a:buNone/>
              <a:defRPr/>
            </a:lvl8pPr>
            <a:lvl9pPr marL="4114800" lvl="8" indent="-228600" algn="l" rtl="0">
              <a:lnSpc>
                <a:spcPct val="80000"/>
              </a:lnSpc>
              <a:spcBef>
                <a:spcPts val="222"/>
              </a:spcBef>
              <a:spcAft>
                <a:spcPts val="0"/>
              </a:spcAft>
              <a:buSzPts val="1400"/>
              <a:buNone/>
              <a:defRPr/>
            </a:lvl9pPr>
          </a:lstStyle>
          <a:p>
            <a:endParaRPr/>
          </a:p>
        </p:txBody>
      </p:sp>
      <p:sp>
        <p:nvSpPr>
          <p:cNvPr id="116" name="Google Shape;116;p23"/>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lvl="0" algn="ctr"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393565" y="2318300"/>
            <a:ext cx="6717900" cy="2170200"/>
          </a:xfrm>
          <a:prstGeom prst="rect">
            <a:avLst/>
          </a:prstGeom>
          <a:noFill/>
          <a:ln>
            <a:noFill/>
          </a:ln>
        </p:spPr>
        <p:txBody>
          <a:bodyPr spcFirstLastPara="1" wrap="square" lIns="90000" tIns="46800" rIns="90000" bIns="468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25200" y="222050"/>
            <a:ext cx="6717900" cy="6362700"/>
          </a:xfrm>
          <a:prstGeom prst="rect">
            <a:avLst/>
          </a:prstGeom>
          <a:noFill/>
          <a:ln>
            <a:noFill/>
          </a:ln>
        </p:spPr>
        <p:txBody>
          <a:bodyPr spcFirstLastPara="1" wrap="square" lIns="90000" tIns="46800" rIns="90000" bIns="46800" anchor="t" anchorCtr="0">
            <a:noAutofit/>
          </a:bodyPr>
          <a:lstStyle>
            <a:lvl1pPr marL="457200" lvl="0" indent="-342900" algn="l" rtl="0">
              <a:lnSpc>
                <a:spcPct val="90000"/>
              </a:lnSpc>
              <a:spcBef>
                <a:spcPts val="191"/>
              </a:spcBef>
              <a:spcAft>
                <a:spcPts val="0"/>
              </a:spcAft>
              <a:buSzPts val="1800"/>
              <a:buChar char="•"/>
              <a:defRPr/>
            </a:lvl1pPr>
            <a:lvl2pPr marL="914400" lvl="1" indent="-342900" algn="l" rtl="0">
              <a:spcBef>
                <a:spcPts val="95"/>
              </a:spcBef>
              <a:spcAft>
                <a:spcPts val="0"/>
              </a:spcAft>
              <a:buSzPts val="1800"/>
              <a:buChar char="–"/>
              <a:defRPr/>
            </a:lvl2pPr>
            <a:lvl3pPr marL="1371600" lvl="2" indent="-342900" algn="l" rtl="0">
              <a:spcBef>
                <a:spcPts val="1139"/>
              </a:spcBef>
              <a:spcAft>
                <a:spcPts val="0"/>
              </a:spcAft>
              <a:buSzPts val="1800"/>
              <a:buChar char="•"/>
              <a:defRPr/>
            </a:lvl3pPr>
            <a:lvl4pPr marL="1828800" lvl="3" indent="-342900" algn="l" rtl="0">
              <a:lnSpc>
                <a:spcPct val="80000"/>
              </a:lnSpc>
              <a:spcBef>
                <a:spcPts val="32"/>
              </a:spcBef>
              <a:spcAft>
                <a:spcPts val="0"/>
              </a:spcAft>
              <a:buSzPts val="1800"/>
              <a:buChar char="–"/>
              <a:defRPr/>
            </a:lvl4pPr>
            <a:lvl5pPr marL="2286000" lvl="4" indent="-342900" algn="l" rtl="0">
              <a:lnSpc>
                <a:spcPct val="80000"/>
              </a:lnSpc>
              <a:spcBef>
                <a:spcPts val="870"/>
              </a:spcBef>
              <a:spcAft>
                <a:spcPts val="0"/>
              </a:spcAft>
              <a:buSzPts val="1800"/>
              <a:buChar char="»"/>
              <a:defRPr/>
            </a:lvl5pPr>
            <a:lvl6pPr marL="2743200" lvl="5" indent="-228600" algn="l" rtl="0">
              <a:lnSpc>
                <a:spcPct val="80000"/>
              </a:lnSpc>
              <a:spcBef>
                <a:spcPts val="222"/>
              </a:spcBef>
              <a:spcAft>
                <a:spcPts val="0"/>
              </a:spcAft>
              <a:buSzPts val="1400"/>
              <a:buNone/>
              <a:defRPr/>
            </a:lvl6pPr>
            <a:lvl7pPr marL="3200400" lvl="6" indent="-228600" algn="l" rtl="0">
              <a:lnSpc>
                <a:spcPct val="80000"/>
              </a:lnSpc>
              <a:spcBef>
                <a:spcPts val="222"/>
              </a:spcBef>
              <a:spcAft>
                <a:spcPts val="0"/>
              </a:spcAft>
              <a:buSzPts val="1400"/>
              <a:buNone/>
              <a:defRPr/>
            </a:lvl7pPr>
            <a:lvl8pPr marL="3657600" lvl="7" indent="-228600" algn="l" rtl="0">
              <a:lnSpc>
                <a:spcPct val="80000"/>
              </a:lnSpc>
              <a:spcBef>
                <a:spcPts val="222"/>
              </a:spcBef>
              <a:spcAft>
                <a:spcPts val="0"/>
              </a:spcAft>
              <a:buSzPts val="1400"/>
              <a:buNone/>
              <a:defRPr/>
            </a:lvl8pPr>
            <a:lvl9pPr marL="4114800" lvl="8" indent="-228600" algn="l" rtl="0">
              <a:lnSpc>
                <a:spcPct val="80000"/>
              </a:lnSpc>
              <a:spcBef>
                <a:spcPts val="222"/>
              </a:spcBef>
              <a:spcAft>
                <a:spcPts val="0"/>
              </a:spcAft>
              <a:buSzPts val="1400"/>
              <a:buNone/>
              <a:defRPr/>
            </a:lvl9pPr>
          </a:lstStyle>
          <a:p>
            <a:endParaRPr/>
          </a:p>
        </p:txBody>
      </p:sp>
      <p:sp>
        <p:nvSpPr>
          <p:cNvPr id="122" name="Google Shape;122;p24"/>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lvl="0" algn="l"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lvl="0" algn="ctr" rtl="0">
              <a:spcBef>
                <a:spcPts val="0"/>
              </a:spcBef>
              <a:spcAft>
                <a:spcPts val="0"/>
              </a:spcAft>
              <a:buSzPts val="443"/>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44658" indent="0" algn="ctr">
              <a:buNone/>
              <a:defRPr/>
            </a:lvl2pPr>
            <a:lvl3pPr marL="289315" indent="0" algn="ctr">
              <a:buNone/>
              <a:defRPr/>
            </a:lvl3pPr>
            <a:lvl4pPr marL="433973" indent="0" algn="ctr">
              <a:buNone/>
              <a:defRPr/>
            </a:lvl4pPr>
            <a:lvl5pPr marL="578630" indent="0" algn="ctr">
              <a:buNone/>
              <a:defRPr/>
            </a:lvl5pPr>
            <a:lvl6pPr marL="723287" indent="0" algn="ctr">
              <a:buNone/>
              <a:defRPr/>
            </a:lvl6pPr>
            <a:lvl7pPr marL="867944" indent="0" algn="ctr">
              <a:buNone/>
              <a:defRPr/>
            </a:lvl7pPr>
            <a:lvl8pPr marL="1012602" indent="0" algn="ctr">
              <a:buNone/>
              <a:defRPr/>
            </a:lvl8pPr>
            <a:lvl9pPr marL="1157259"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dirty="0"/>
          </a:p>
        </p:txBody>
      </p:sp>
    </p:spTree>
    <p:extLst>
      <p:ext uri="{BB962C8B-B14F-4D97-AF65-F5344CB8AC3E}">
        <p14:creationId xmlns:p14="http://schemas.microsoft.com/office/powerpoint/2010/main" val="2042469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dirty="0"/>
          </a:p>
        </p:txBody>
      </p:sp>
    </p:spTree>
    <p:extLst>
      <p:ext uri="{BB962C8B-B14F-4D97-AF65-F5344CB8AC3E}">
        <p14:creationId xmlns:p14="http://schemas.microsoft.com/office/powerpoint/2010/main" val="3259590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1266"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633"/>
            </a:lvl1pPr>
            <a:lvl2pPr marL="144658" indent="0">
              <a:buNone/>
              <a:defRPr sz="570"/>
            </a:lvl2pPr>
            <a:lvl3pPr marL="289315" indent="0">
              <a:buNone/>
              <a:defRPr sz="506"/>
            </a:lvl3pPr>
            <a:lvl4pPr marL="433973" indent="0">
              <a:buNone/>
              <a:defRPr sz="443"/>
            </a:lvl4pPr>
            <a:lvl5pPr marL="578630" indent="0">
              <a:buNone/>
              <a:defRPr sz="443"/>
            </a:lvl5pPr>
            <a:lvl6pPr marL="723287" indent="0">
              <a:buNone/>
              <a:defRPr sz="443"/>
            </a:lvl6pPr>
            <a:lvl7pPr marL="867944" indent="0">
              <a:buNone/>
              <a:defRPr sz="443"/>
            </a:lvl7pPr>
            <a:lvl8pPr marL="1012602" indent="0">
              <a:buNone/>
              <a:defRPr sz="443"/>
            </a:lvl8pPr>
            <a:lvl9pPr marL="1157259" indent="0">
              <a:buNone/>
              <a:defRPr sz="443"/>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dirty="0"/>
          </a:p>
        </p:txBody>
      </p:sp>
    </p:spTree>
    <p:extLst>
      <p:ext uri="{BB962C8B-B14F-4D97-AF65-F5344CB8AC3E}">
        <p14:creationId xmlns:p14="http://schemas.microsoft.com/office/powerpoint/2010/main" val="3995132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52402" y="685800"/>
            <a:ext cx="4265613" cy="6076950"/>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570413" y="685800"/>
            <a:ext cx="4267200" cy="6076950"/>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dirty="0"/>
          </a:p>
        </p:txBody>
      </p:sp>
    </p:spTree>
    <p:extLst>
      <p:ext uri="{BB962C8B-B14F-4D97-AF65-F5344CB8AC3E}">
        <p14:creationId xmlns:p14="http://schemas.microsoft.com/office/powerpoint/2010/main" val="510858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760" b="1"/>
            </a:lvl1pPr>
            <a:lvl2pPr marL="144658" indent="0">
              <a:buNone/>
              <a:defRPr sz="633" b="1"/>
            </a:lvl2pPr>
            <a:lvl3pPr marL="289315" indent="0">
              <a:buNone/>
              <a:defRPr sz="570" b="1"/>
            </a:lvl3pPr>
            <a:lvl4pPr marL="433973" indent="0">
              <a:buNone/>
              <a:defRPr sz="506" b="1"/>
            </a:lvl4pPr>
            <a:lvl5pPr marL="578630" indent="0">
              <a:buNone/>
              <a:defRPr sz="506" b="1"/>
            </a:lvl5pPr>
            <a:lvl6pPr marL="723287" indent="0">
              <a:buNone/>
              <a:defRPr sz="506" b="1"/>
            </a:lvl6pPr>
            <a:lvl7pPr marL="867944" indent="0">
              <a:buNone/>
              <a:defRPr sz="506" b="1"/>
            </a:lvl7pPr>
            <a:lvl8pPr marL="1012602" indent="0">
              <a:buNone/>
              <a:defRPr sz="506" b="1"/>
            </a:lvl8pPr>
            <a:lvl9pPr marL="1157259" indent="0">
              <a:buNone/>
              <a:defRPr sz="506"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760" b="1"/>
            </a:lvl1pPr>
            <a:lvl2pPr marL="144658" indent="0">
              <a:buNone/>
              <a:defRPr sz="633" b="1"/>
            </a:lvl2pPr>
            <a:lvl3pPr marL="289315" indent="0">
              <a:buNone/>
              <a:defRPr sz="570" b="1"/>
            </a:lvl3pPr>
            <a:lvl4pPr marL="433973" indent="0">
              <a:buNone/>
              <a:defRPr sz="506" b="1"/>
            </a:lvl4pPr>
            <a:lvl5pPr marL="578630" indent="0">
              <a:buNone/>
              <a:defRPr sz="506" b="1"/>
            </a:lvl5pPr>
            <a:lvl6pPr marL="723287" indent="0">
              <a:buNone/>
              <a:defRPr sz="506" b="1"/>
            </a:lvl6pPr>
            <a:lvl7pPr marL="867944" indent="0">
              <a:buNone/>
              <a:defRPr sz="506" b="1"/>
            </a:lvl7pPr>
            <a:lvl8pPr marL="1012602" indent="0">
              <a:buNone/>
              <a:defRPr sz="506" b="1"/>
            </a:lvl8pPr>
            <a:lvl9pPr marL="1157259" indent="0">
              <a:buNone/>
              <a:defRPr sz="506"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dirty="0"/>
          </a:p>
        </p:txBody>
      </p:sp>
    </p:spTree>
    <p:extLst>
      <p:ext uri="{BB962C8B-B14F-4D97-AF65-F5344CB8AC3E}">
        <p14:creationId xmlns:p14="http://schemas.microsoft.com/office/powerpoint/2010/main" val="3421784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dirty="0"/>
          </a:p>
        </p:txBody>
      </p:sp>
    </p:spTree>
    <p:extLst>
      <p:ext uri="{BB962C8B-B14F-4D97-AF65-F5344CB8AC3E}">
        <p14:creationId xmlns:p14="http://schemas.microsoft.com/office/powerpoint/2010/main" val="4286181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dirty="0"/>
          </a:p>
        </p:txBody>
      </p:sp>
    </p:spTree>
    <p:extLst>
      <p:ext uri="{BB962C8B-B14F-4D97-AF65-F5344CB8AC3E}">
        <p14:creationId xmlns:p14="http://schemas.microsoft.com/office/powerpoint/2010/main" val="87209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633" b="1"/>
            </a:lvl1pPr>
          </a:lstStyle>
          <a:p>
            <a:r>
              <a:rPr lang="en-US"/>
              <a:t>Click to edit Master title style</a:t>
            </a:r>
            <a:endParaRPr lang="en-NZ"/>
          </a:p>
        </p:txBody>
      </p:sp>
      <p:sp>
        <p:nvSpPr>
          <p:cNvPr id="3" name="Content Placeholder 2"/>
          <p:cNvSpPr>
            <a:spLocks noGrp="1"/>
          </p:cNvSpPr>
          <p:nvPr>
            <p:ph idx="1"/>
          </p:nvPr>
        </p:nvSpPr>
        <p:spPr>
          <a:xfrm>
            <a:off x="3575050" y="273064"/>
            <a:ext cx="5111750" cy="5853113"/>
          </a:xfrm>
        </p:spPr>
        <p:txBody>
          <a:bodyPr/>
          <a:lstStyle>
            <a:lvl1pPr>
              <a:defRPr sz="1013"/>
            </a:lvl1pPr>
            <a:lvl2pPr>
              <a:defRPr sz="886"/>
            </a:lvl2pPr>
            <a:lvl3pPr>
              <a:defRPr sz="760"/>
            </a:lvl3pPr>
            <a:lvl4pPr>
              <a:defRPr sz="633"/>
            </a:lvl4pPr>
            <a:lvl5pPr>
              <a:defRPr sz="633"/>
            </a:lvl5pPr>
            <a:lvl6pPr>
              <a:defRPr sz="633"/>
            </a:lvl6pPr>
            <a:lvl7pPr>
              <a:defRPr sz="633"/>
            </a:lvl7pPr>
            <a:lvl8pPr>
              <a:defRPr sz="633"/>
            </a:lvl8pPr>
            <a:lvl9pPr>
              <a:defRPr sz="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2" y="1435103"/>
            <a:ext cx="3008313" cy="4691063"/>
          </a:xfrm>
        </p:spPr>
        <p:txBody>
          <a:bodyPr/>
          <a:lstStyle>
            <a:lvl1pPr marL="0" indent="0">
              <a:buNone/>
              <a:defRPr sz="443"/>
            </a:lvl1pPr>
            <a:lvl2pPr marL="144658" indent="0">
              <a:buNone/>
              <a:defRPr sz="380"/>
            </a:lvl2pPr>
            <a:lvl3pPr marL="289315" indent="0">
              <a:buNone/>
              <a:defRPr sz="316"/>
            </a:lvl3pPr>
            <a:lvl4pPr marL="433973" indent="0">
              <a:buNone/>
              <a:defRPr sz="285"/>
            </a:lvl4pPr>
            <a:lvl5pPr marL="578630" indent="0">
              <a:buNone/>
              <a:defRPr sz="285"/>
            </a:lvl5pPr>
            <a:lvl6pPr marL="723287" indent="0">
              <a:buNone/>
              <a:defRPr sz="285"/>
            </a:lvl6pPr>
            <a:lvl7pPr marL="867944" indent="0">
              <a:buNone/>
              <a:defRPr sz="285"/>
            </a:lvl7pPr>
            <a:lvl8pPr marL="1012602" indent="0">
              <a:buNone/>
              <a:defRPr sz="285"/>
            </a:lvl8pPr>
            <a:lvl9pPr marL="1157259" indent="0">
              <a:buNone/>
              <a:defRPr sz="28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dirty="0"/>
          </a:p>
        </p:txBody>
      </p:sp>
    </p:spTree>
    <p:extLst>
      <p:ext uri="{BB962C8B-B14F-4D97-AF65-F5344CB8AC3E}">
        <p14:creationId xmlns:p14="http://schemas.microsoft.com/office/powerpoint/2010/main" val="943842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633"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1013"/>
            </a:lvl1pPr>
            <a:lvl2pPr marL="144658" indent="0">
              <a:buNone/>
              <a:defRPr sz="886"/>
            </a:lvl2pPr>
            <a:lvl3pPr marL="289315" indent="0">
              <a:buNone/>
              <a:defRPr sz="760"/>
            </a:lvl3pPr>
            <a:lvl4pPr marL="433973" indent="0">
              <a:buNone/>
              <a:defRPr sz="633"/>
            </a:lvl4pPr>
            <a:lvl5pPr marL="578630" indent="0">
              <a:buNone/>
              <a:defRPr sz="633"/>
            </a:lvl5pPr>
            <a:lvl6pPr marL="723287" indent="0">
              <a:buNone/>
              <a:defRPr sz="633"/>
            </a:lvl6pPr>
            <a:lvl7pPr marL="867944" indent="0">
              <a:buNone/>
              <a:defRPr sz="633"/>
            </a:lvl7pPr>
            <a:lvl8pPr marL="1012602" indent="0">
              <a:buNone/>
              <a:defRPr sz="633"/>
            </a:lvl8pPr>
            <a:lvl9pPr marL="1157259" indent="0">
              <a:buNone/>
              <a:defRPr sz="633"/>
            </a:lvl9pPr>
          </a:lstStyle>
          <a:p>
            <a:pPr lvl="0"/>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443"/>
            </a:lvl1pPr>
            <a:lvl2pPr marL="144658" indent="0">
              <a:buNone/>
              <a:defRPr sz="380"/>
            </a:lvl2pPr>
            <a:lvl3pPr marL="289315" indent="0">
              <a:buNone/>
              <a:defRPr sz="316"/>
            </a:lvl3pPr>
            <a:lvl4pPr marL="433973" indent="0">
              <a:buNone/>
              <a:defRPr sz="285"/>
            </a:lvl4pPr>
            <a:lvl5pPr marL="578630" indent="0">
              <a:buNone/>
              <a:defRPr sz="285"/>
            </a:lvl5pPr>
            <a:lvl6pPr marL="723287" indent="0">
              <a:buNone/>
              <a:defRPr sz="285"/>
            </a:lvl6pPr>
            <a:lvl7pPr marL="867944" indent="0">
              <a:buNone/>
              <a:defRPr sz="285"/>
            </a:lvl7pPr>
            <a:lvl8pPr marL="1012602" indent="0">
              <a:buNone/>
              <a:defRPr sz="285"/>
            </a:lvl8pPr>
            <a:lvl9pPr marL="1157259" indent="0">
              <a:buNone/>
              <a:defRPr sz="28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dirty="0"/>
          </a:p>
        </p:txBody>
      </p:sp>
    </p:spTree>
    <p:extLst>
      <p:ext uri="{BB962C8B-B14F-4D97-AF65-F5344CB8AC3E}">
        <p14:creationId xmlns:p14="http://schemas.microsoft.com/office/powerpoint/2010/main" val="3008769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dirty="0"/>
          </a:p>
        </p:txBody>
      </p:sp>
    </p:spTree>
    <p:extLst>
      <p:ext uri="{BB962C8B-B14F-4D97-AF65-F5344CB8AC3E}">
        <p14:creationId xmlns:p14="http://schemas.microsoft.com/office/powerpoint/2010/main" val="1140585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2" y="44450"/>
            <a:ext cx="2170113"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52400" y="44450"/>
            <a:ext cx="63627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dirty="0"/>
          </a:p>
        </p:txBody>
      </p:sp>
    </p:spTree>
    <p:extLst>
      <p:ext uri="{BB962C8B-B14F-4D97-AF65-F5344CB8AC3E}">
        <p14:creationId xmlns:p14="http://schemas.microsoft.com/office/powerpoint/2010/main" val="198066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802" y="44464"/>
            <a:ext cx="7770900" cy="518700"/>
          </a:xfrm>
          <a:prstGeom prst="rect">
            <a:avLst/>
          </a:prstGeom>
          <a:noFill/>
          <a:ln>
            <a:noFill/>
          </a:ln>
        </p:spPr>
        <p:txBody>
          <a:bodyPr spcFirstLastPara="1" wrap="square" lIns="90000" tIns="46800" rIns="90000" bIns="46800" anchor="ctr" anchorCtr="0">
            <a:noAutofit/>
          </a:bodyPr>
          <a:lstStyle>
            <a:lvl1pPr marR="0" lvl="0" algn="l" rtl="0">
              <a:spcBef>
                <a:spcPts val="0"/>
              </a:spcBef>
              <a:spcAft>
                <a:spcPts val="0"/>
              </a:spcAft>
              <a:buSzPts val="1400"/>
              <a:buNone/>
              <a:defRPr sz="885" b="0" i="0" u="none" strike="noStrike" cap="none">
                <a:solidFill>
                  <a:srgbClr val="FFCCFF"/>
                </a:solidFill>
                <a:latin typeface="Arial"/>
                <a:ea typeface="Arial"/>
                <a:cs typeface="Arial"/>
                <a:sym typeface="Arial"/>
              </a:defRPr>
            </a:lvl1pPr>
            <a:lvl2pPr marR="0" lvl="1" algn="l" rtl="0">
              <a:spcBef>
                <a:spcPts val="0"/>
              </a:spcBef>
              <a:spcAft>
                <a:spcPts val="0"/>
              </a:spcAft>
              <a:buSzPts val="1400"/>
              <a:buNone/>
              <a:defRPr sz="885" b="0" i="0" u="none" strike="noStrike" cap="none">
                <a:solidFill>
                  <a:srgbClr val="FFCCFF"/>
                </a:solidFill>
                <a:latin typeface="Arial"/>
                <a:ea typeface="Arial"/>
                <a:cs typeface="Arial"/>
                <a:sym typeface="Arial"/>
              </a:defRPr>
            </a:lvl2pPr>
            <a:lvl3pPr marR="0" lvl="2" algn="l" rtl="0">
              <a:spcBef>
                <a:spcPts val="0"/>
              </a:spcBef>
              <a:spcAft>
                <a:spcPts val="0"/>
              </a:spcAft>
              <a:buSzPts val="1400"/>
              <a:buNone/>
              <a:defRPr sz="885" b="0" i="0" u="none" strike="noStrike" cap="none">
                <a:solidFill>
                  <a:srgbClr val="FFCCFF"/>
                </a:solidFill>
                <a:latin typeface="Arial"/>
                <a:ea typeface="Arial"/>
                <a:cs typeface="Arial"/>
                <a:sym typeface="Arial"/>
              </a:defRPr>
            </a:lvl3pPr>
            <a:lvl4pPr marR="0" lvl="3" algn="l" rtl="0">
              <a:spcBef>
                <a:spcPts val="0"/>
              </a:spcBef>
              <a:spcAft>
                <a:spcPts val="0"/>
              </a:spcAft>
              <a:buSzPts val="1400"/>
              <a:buNone/>
              <a:defRPr sz="885" b="0" i="0" u="none" strike="noStrike" cap="none">
                <a:solidFill>
                  <a:srgbClr val="FFCCFF"/>
                </a:solidFill>
                <a:latin typeface="Arial"/>
                <a:ea typeface="Arial"/>
                <a:cs typeface="Arial"/>
                <a:sym typeface="Arial"/>
              </a:defRPr>
            </a:lvl4pPr>
            <a:lvl5pPr marR="0" lvl="4" algn="l" rtl="0">
              <a:spcBef>
                <a:spcPts val="0"/>
              </a:spcBef>
              <a:spcAft>
                <a:spcPts val="0"/>
              </a:spcAft>
              <a:buSzPts val="1400"/>
              <a:buNone/>
              <a:defRPr sz="885" b="0" i="0" u="none" strike="noStrike" cap="none">
                <a:solidFill>
                  <a:srgbClr val="FFCCFF"/>
                </a:solidFill>
                <a:latin typeface="Arial"/>
                <a:ea typeface="Arial"/>
                <a:cs typeface="Arial"/>
                <a:sym typeface="Arial"/>
              </a:defRPr>
            </a:lvl5pPr>
            <a:lvl6pPr marR="0" lvl="5" algn="l" rtl="0">
              <a:spcBef>
                <a:spcPts val="0"/>
              </a:spcBef>
              <a:spcAft>
                <a:spcPts val="0"/>
              </a:spcAft>
              <a:buSzPts val="1400"/>
              <a:buNone/>
              <a:defRPr sz="885" b="0" i="0" u="none" strike="noStrike" cap="none">
                <a:solidFill>
                  <a:srgbClr val="FFCCFF"/>
                </a:solidFill>
                <a:latin typeface="Arial"/>
                <a:ea typeface="Arial"/>
                <a:cs typeface="Arial"/>
                <a:sym typeface="Arial"/>
              </a:defRPr>
            </a:lvl6pPr>
            <a:lvl7pPr marR="0" lvl="6" algn="l" rtl="0">
              <a:spcBef>
                <a:spcPts val="0"/>
              </a:spcBef>
              <a:spcAft>
                <a:spcPts val="0"/>
              </a:spcAft>
              <a:buSzPts val="1400"/>
              <a:buNone/>
              <a:defRPr sz="885" b="0" i="0" u="none" strike="noStrike" cap="none">
                <a:solidFill>
                  <a:srgbClr val="FFCCFF"/>
                </a:solidFill>
                <a:latin typeface="Arial"/>
                <a:ea typeface="Arial"/>
                <a:cs typeface="Arial"/>
                <a:sym typeface="Arial"/>
              </a:defRPr>
            </a:lvl7pPr>
            <a:lvl8pPr marR="0" lvl="7" algn="l" rtl="0">
              <a:spcBef>
                <a:spcPts val="0"/>
              </a:spcBef>
              <a:spcAft>
                <a:spcPts val="0"/>
              </a:spcAft>
              <a:buSzPts val="1400"/>
              <a:buNone/>
              <a:defRPr sz="885" b="0" i="0" u="none" strike="noStrike" cap="none">
                <a:solidFill>
                  <a:srgbClr val="FFCCFF"/>
                </a:solidFill>
                <a:latin typeface="Arial"/>
                <a:ea typeface="Arial"/>
                <a:cs typeface="Arial"/>
                <a:sym typeface="Arial"/>
              </a:defRPr>
            </a:lvl8pPr>
            <a:lvl9pPr marR="0" lvl="8" algn="l" rtl="0">
              <a:spcBef>
                <a:spcPts val="0"/>
              </a:spcBef>
              <a:spcAft>
                <a:spcPts val="0"/>
              </a:spcAft>
              <a:buSzPts val="1400"/>
              <a:buNone/>
              <a:defRPr sz="885" b="0" i="0" u="none" strike="noStrike" cap="none">
                <a:solidFill>
                  <a:srgbClr val="FFCCFF"/>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152402" y="685800"/>
            <a:ext cx="8685300" cy="6077100"/>
          </a:xfrm>
          <a:prstGeom prst="rect">
            <a:avLst/>
          </a:prstGeom>
          <a:noFill/>
          <a:ln>
            <a:noFill/>
          </a:ln>
        </p:spPr>
        <p:txBody>
          <a:bodyPr spcFirstLastPara="1" wrap="square" lIns="90000" tIns="46800" rIns="90000" bIns="46800" anchor="t" anchorCtr="0">
            <a:noAutofit/>
          </a:bodyPr>
          <a:lstStyle>
            <a:lvl1pPr marL="457200" marR="0" lvl="0" indent="-325056" algn="l" rtl="0">
              <a:lnSpc>
                <a:spcPct val="90000"/>
              </a:lnSpc>
              <a:spcBef>
                <a:spcPts val="191"/>
              </a:spcBef>
              <a:spcAft>
                <a:spcPts val="0"/>
              </a:spcAft>
              <a:buClr>
                <a:srgbClr val="000000"/>
              </a:buClr>
              <a:buSzPts val="1519"/>
              <a:buFont typeface="Times New Roman"/>
              <a:buChar char="•"/>
              <a:defRPr sz="1519" b="1" i="0" u="none" strike="noStrike" cap="none">
                <a:solidFill>
                  <a:srgbClr val="CCFFCC"/>
                </a:solidFill>
                <a:latin typeface="BiauKai"/>
                <a:ea typeface="BiauKai"/>
                <a:cs typeface="BiauKai"/>
                <a:sym typeface="BiauKai"/>
              </a:defRPr>
            </a:lvl1pPr>
            <a:lvl2pPr marL="914400" marR="0" lvl="1" indent="-325056" algn="l" rtl="0">
              <a:spcBef>
                <a:spcPts val="95"/>
              </a:spcBef>
              <a:spcAft>
                <a:spcPts val="0"/>
              </a:spcAft>
              <a:buClr>
                <a:srgbClr val="000000"/>
              </a:buClr>
              <a:buSzPts val="1519"/>
              <a:buFont typeface="Times New Roman"/>
              <a:buChar char="–"/>
              <a:defRPr sz="1519" b="1" i="0" u="none" strike="noStrike" cap="none">
                <a:solidFill>
                  <a:srgbClr val="CCFFCC"/>
                </a:solidFill>
                <a:latin typeface="BiauKai"/>
                <a:ea typeface="BiauKai"/>
                <a:cs typeface="BiauKai"/>
                <a:sym typeface="BiauKai"/>
              </a:defRPr>
            </a:lvl2pPr>
            <a:lvl3pPr marL="1371600" marR="0" lvl="2" indent="-260730" algn="l" rtl="0">
              <a:spcBef>
                <a:spcPts val="1139"/>
              </a:spcBef>
              <a:spcAft>
                <a:spcPts val="0"/>
              </a:spcAft>
              <a:buClr>
                <a:srgbClr val="000000"/>
              </a:buClr>
              <a:buSzPts val="506"/>
              <a:buFont typeface="Times New Roman"/>
              <a:buChar char="•"/>
              <a:defRPr sz="506" b="1" i="0" u="none" strike="noStrike" cap="none">
                <a:solidFill>
                  <a:srgbClr val="CCFFCC"/>
                </a:solidFill>
                <a:latin typeface="Times New Roman"/>
                <a:ea typeface="Times New Roman"/>
                <a:cs typeface="Times New Roman"/>
                <a:sym typeface="Times New Roman"/>
              </a:defRPr>
            </a:lvl3pPr>
            <a:lvl4pPr marL="1828800" marR="0" lvl="3" indent="-316992" algn="l" rtl="0">
              <a:lnSpc>
                <a:spcPct val="80000"/>
              </a:lnSpc>
              <a:spcBef>
                <a:spcPts val="32"/>
              </a:spcBef>
              <a:spcAft>
                <a:spcPts val="0"/>
              </a:spcAft>
              <a:buClr>
                <a:srgbClr val="000000"/>
              </a:buClr>
              <a:buSzPts val="1392"/>
              <a:buFont typeface="Times New Roman"/>
              <a:buChar char="–"/>
              <a:defRPr sz="1392" b="1" i="0" u="none" strike="noStrike" cap="none">
                <a:solidFill>
                  <a:srgbClr val="CCFF66"/>
                </a:solidFill>
                <a:latin typeface="Times New Roman"/>
                <a:ea typeface="Times New Roman"/>
                <a:cs typeface="Times New Roman"/>
                <a:sym typeface="Times New Roman"/>
              </a:defRPr>
            </a:lvl4pPr>
            <a:lvl5pPr marL="2286000" marR="0" lvl="4" indent="-284860" algn="l" rtl="0">
              <a:lnSpc>
                <a:spcPct val="80000"/>
              </a:lnSpc>
              <a:spcBef>
                <a:spcPts val="870"/>
              </a:spcBef>
              <a:spcAft>
                <a:spcPts val="0"/>
              </a:spcAft>
              <a:buClr>
                <a:srgbClr val="000000"/>
              </a:buClr>
              <a:buSzPts val="886"/>
              <a:buFont typeface="Times New Roman"/>
              <a:buChar char="»"/>
              <a:defRPr sz="885" b="0" i="0" u="none" strike="noStrike" cap="none">
                <a:solidFill>
                  <a:srgbClr val="FFFFFF"/>
                </a:solidFill>
                <a:latin typeface="Times New Roman"/>
                <a:ea typeface="Times New Roman"/>
                <a:cs typeface="Times New Roman"/>
                <a:sym typeface="Times New Roman"/>
              </a:defRPr>
            </a:lvl5pPr>
            <a:lvl6pPr marL="2743200" marR="0" lvl="5" indent="-228600" algn="l" rtl="0">
              <a:lnSpc>
                <a:spcPct val="80000"/>
              </a:lnSpc>
              <a:spcBef>
                <a:spcPts val="222"/>
              </a:spcBef>
              <a:spcAft>
                <a:spcPts val="0"/>
              </a:spcAft>
              <a:buSzPts val="1400"/>
              <a:buNone/>
              <a:defRPr sz="885" b="0" i="0" u="none" strike="noStrike" cap="none">
                <a:solidFill>
                  <a:srgbClr val="FFFFFF"/>
                </a:solidFill>
                <a:latin typeface="Times New Roman"/>
                <a:ea typeface="Times New Roman"/>
                <a:cs typeface="Times New Roman"/>
                <a:sym typeface="Times New Roman"/>
              </a:defRPr>
            </a:lvl6pPr>
            <a:lvl7pPr marL="3200400" marR="0" lvl="6" indent="-228600" algn="l" rtl="0">
              <a:lnSpc>
                <a:spcPct val="80000"/>
              </a:lnSpc>
              <a:spcBef>
                <a:spcPts val="222"/>
              </a:spcBef>
              <a:spcAft>
                <a:spcPts val="0"/>
              </a:spcAft>
              <a:buSzPts val="1400"/>
              <a:buNone/>
              <a:defRPr sz="885" b="0" i="0" u="none" strike="noStrike" cap="none">
                <a:solidFill>
                  <a:srgbClr val="FFFFFF"/>
                </a:solidFill>
                <a:latin typeface="Times New Roman"/>
                <a:ea typeface="Times New Roman"/>
                <a:cs typeface="Times New Roman"/>
                <a:sym typeface="Times New Roman"/>
              </a:defRPr>
            </a:lvl7pPr>
            <a:lvl8pPr marL="3657600" marR="0" lvl="7" indent="-228600" algn="l" rtl="0">
              <a:lnSpc>
                <a:spcPct val="80000"/>
              </a:lnSpc>
              <a:spcBef>
                <a:spcPts val="222"/>
              </a:spcBef>
              <a:spcAft>
                <a:spcPts val="0"/>
              </a:spcAft>
              <a:buSzPts val="1400"/>
              <a:buNone/>
              <a:defRPr sz="885" b="0" i="0" u="none" strike="noStrike" cap="none">
                <a:solidFill>
                  <a:srgbClr val="FFFFFF"/>
                </a:solidFill>
                <a:latin typeface="Times New Roman"/>
                <a:ea typeface="Times New Roman"/>
                <a:cs typeface="Times New Roman"/>
                <a:sym typeface="Times New Roman"/>
              </a:defRPr>
            </a:lvl8pPr>
            <a:lvl9pPr marL="4114800" marR="0" lvl="8" indent="-228600" algn="l" rtl="0">
              <a:lnSpc>
                <a:spcPct val="80000"/>
              </a:lnSpc>
              <a:spcBef>
                <a:spcPts val="222"/>
              </a:spcBef>
              <a:spcAft>
                <a:spcPts val="0"/>
              </a:spcAft>
              <a:buSzPts val="1400"/>
              <a:buNone/>
              <a:defRPr sz="885" b="0" i="0" u="none" strike="noStrike" cap="none">
                <a:solidFill>
                  <a:srgbClr val="FFFFFF"/>
                </a:solidFill>
                <a:latin typeface="Times New Roman"/>
                <a:ea typeface="Times New Roman"/>
                <a:cs typeface="Times New Roman"/>
                <a:sym typeface="Times New Roman"/>
              </a:defRPr>
            </a:lvl9pPr>
          </a:lstStyle>
          <a:p>
            <a:endParaRPr/>
          </a:p>
        </p:txBody>
      </p:sp>
      <p:sp>
        <p:nvSpPr>
          <p:cNvPr id="53" name="Google Shape;53;p13"/>
          <p:cNvSpPr txBox="1">
            <a:spLocks noGrp="1"/>
          </p:cNvSpPr>
          <p:nvPr>
            <p:ph type="dt" idx="10"/>
          </p:nvPr>
        </p:nvSpPr>
        <p:spPr>
          <a:xfrm>
            <a:off x="685802" y="6400800"/>
            <a:ext cx="1903500" cy="304800"/>
          </a:xfrm>
          <a:prstGeom prst="rect">
            <a:avLst/>
          </a:prstGeom>
          <a:noFill/>
          <a:ln>
            <a:noFill/>
          </a:ln>
        </p:spPr>
        <p:txBody>
          <a:bodyPr spcFirstLastPara="1" wrap="square" lIns="90000" tIns="46800" rIns="90000" bIns="46800" anchor="t" anchorCtr="0">
            <a:noAutofit/>
          </a:bodyPr>
          <a:lstStyle>
            <a:lvl1pPr marR="0" lvl="0" algn="l" rtl="0">
              <a:spcBef>
                <a:spcPts val="0"/>
              </a:spcBef>
              <a:spcAft>
                <a:spcPts val="0"/>
              </a:spcAft>
              <a:buClr>
                <a:srgbClr val="000000"/>
              </a:buClr>
              <a:buSzPts val="443"/>
              <a:buFont typeface="Times New Roman"/>
              <a:buNone/>
              <a:defRPr sz="442">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4" name="Google Shape;54;p13"/>
          <p:cNvSpPr txBox="1">
            <a:spLocks noGrp="1"/>
          </p:cNvSpPr>
          <p:nvPr>
            <p:ph type="ftr" idx="11"/>
          </p:nvPr>
        </p:nvSpPr>
        <p:spPr>
          <a:xfrm>
            <a:off x="3124202" y="6400800"/>
            <a:ext cx="2894100" cy="304800"/>
          </a:xfrm>
          <a:prstGeom prst="rect">
            <a:avLst/>
          </a:prstGeom>
          <a:noFill/>
          <a:ln>
            <a:noFill/>
          </a:ln>
        </p:spPr>
        <p:txBody>
          <a:bodyPr spcFirstLastPara="1" wrap="square" lIns="90000" tIns="46800" rIns="90000" bIns="46800" anchor="t" anchorCtr="0">
            <a:noAutofit/>
          </a:bodyPr>
          <a:lstStyle>
            <a:lvl1pPr marR="0" lvl="0" algn="ctr" rtl="0">
              <a:spcBef>
                <a:spcPts val="0"/>
              </a:spcBef>
              <a:spcAft>
                <a:spcPts val="0"/>
              </a:spcAft>
              <a:buClr>
                <a:srgbClr val="000000"/>
              </a:buClr>
              <a:buSzPts val="443"/>
              <a:buFont typeface="Times New Roman"/>
              <a:buNone/>
              <a:defRPr sz="442">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5" name="Google Shape;55;p13"/>
          <p:cNvSpPr txBox="1">
            <a:spLocks noGrp="1"/>
          </p:cNvSpPr>
          <p:nvPr>
            <p:ph type="sldNum" idx="12"/>
          </p:nvPr>
        </p:nvSpPr>
        <p:spPr>
          <a:xfrm>
            <a:off x="6553202" y="6400800"/>
            <a:ext cx="1903500" cy="304800"/>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Clr>
                <a:srgbClr val="000000"/>
              </a:buClr>
              <a:buSzPts val="442"/>
              <a:buFont typeface="Times New Roman"/>
              <a:buNone/>
              <a:defRPr sz="442">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2" y="44464"/>
            <a:ext cx="777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152402" y="685800"/>
            <a:ext cx="8685213"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6858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443">
                <a:solidFill>
                  <a:srgbClr val="000000"/>
                </a:solidFill>
                <a:ea typeface="Arial Unicode MS" pitchFamily="34" charset="-128"/>
                <a:cs typeface="Arial Unicode MS" pitchFamily="34" charset="-128"/>
              </a:defRPr>
            </a:lvl1pPr>
          </a:lstStyle>
          <a:p>
            <a:pPr>
              <a:defRPr/>
            </a:pPr>
            <a:endParaRPr lang="en-US" dirty="0"/>
          </a:p>
        </p:txBody>
      </p:sp>
      <p:sp>
        <p:nvSpPr>
          <p:cNvPr id="16388" name="Rectangle 4"/>
          <p:cNvSpPr>
            <a:spLocks noGrp="1" noChangeArrowheads="1"/>
          </p:cNvSpPr>
          <p:nvPr>
            <p:ph type="ftr"/>
          </p:nvPr>
        </p:nvSpPr>
        <p:spPr bwMode="auto">
          <a:xfrm>
            <a:off x="3124202" y="6400800"/>
            <a:ext cx="28940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443">
                <a:solidFill>
                  <a:srgbClr val="000000"/>
                </a:solidFill>
                <a:ea typeface="Arial Unicode MS" pitchFamily="34" charset="-128"/>
                <a:cs typeface="Arial Unicode MS" pitchFamily="34" charset="-128"/>
              </a:defRPr>
            </a:lvl1pPr>
          </a:lstStyle>
          <a:p>
            <a:pPr>
              <a:defRPr/>
            </a:pPr>
            <a:endParaRPr lang="en-US" dirty="0"/>
          </a:p>
        </p:txBody>
      </p:sp>
      <p:sp>
        <p:nvSpPr>
          <p:cNvPr id="16389" name="Rectangle 5"/>
          <p:cNvSpPr>
            <a:spLocks noGrp="1" noChangeArrowheads="1"/>
          </p:cNvSpPr>
          <p:nvPr>
            <p:ph type="sldNum"/>
          </p:nvPr>
        </p:nvSpPr>
        <p:spPr bwMode="auto">
          <a:xfrm>
            <a:off x="6553202" y="6400800"/>
            <a:ext cx="19034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443">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dirty="0"/>
          </a:p>
        </p:txBody>
      </p:sp>
    </p:spTree>
    <p:extLst>
      <p:ext uri="{BB962C8B-B14F-4D97-AF65-F5344CB8AC3E}">
        <p14:creationId xmlns:p14="http://schemas.microsoft.com/office/powerpoint/2010/main" val="896500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mj-lt"/>
          <a:ea typeface="+mj-ea"/>
          <a:cs typeface="+mj-cs"/>
        </a:defRPr>
      </a:lvl1pPr>
      <a:lvl2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2pPr>
      <a:lvl3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3pPr>
      <a:lvl4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4pPr>
      <a:lvl5pPr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5pPr>
      <a:lvl6pPr marL="795615"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6pPr>
      <a:lvl7pPr marL="940274"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7pPr>
      <a:lvl8pPr marL="1084931"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8pPr>
      <a:lvl9pPr marL="1229588" indent="-72329" algn="l" defTabSz="142147" rtl="0" eaLnBrk="0" fontAlgn="base" hangingPunct="0">
        <a:spcBef>
          <a:spcPct val="0"/>
        </a:spcBef>
        <a:spcAft>
          <a:spcPct val="0"/>
        </a:spcAft>
        <a:buClr>
          <a:srgbClr val="000000"/>
        </a:buClr>
        <a:buSzPct val="100000"/>
        <a:buFont typeface="Times New Roman" pitchFamily="18" charset="0"/>
        <a:defRPr sz="886">
          <a:solidFill>
            <a:srgbClr val="FFCCFF"/>
          </a:solidFill>
          <a:latin typeface="華康新儷粗黑" pitchFamily="34" charset="-120"/>
          <a:ea typeface="華康新儷粗黑" pitchFamily="34" charset="-120"/>
        </a:defRPr>
      </a:lvl9pPr>
    </p:titleStyle>
    <p:bodyStyle>
      <a:lvl1pPr marL="108494" indent="-108494" algn="l" defTabSz="142147" rtl="0" eaLnBrk="0" fontAlgn="base" hangingPunct="0">
        <a:lnSpc>
          <a:spcPct val="90000"/>
        </a:lnSpc>
        <a:spcBef>
          <a:spcPts val="191"/>
        </a:spcBef>
        <a:spcAft>
          <a:spcPct val="0"/>
        </a:spcAft>
        <a:buClr>
          <a:srgbClr val="000000"/>
        </a:buClr>
        <a:buSzPct val="100000"/>
        <a:buFont typeface="Times New Roman" pitchFamily="18" charset="0"/>
        <a:buChar char="•"/>
        <a:defRPr sz="1519" b="1">
          <a:solidFill>
            <a:srgbClr val="CCFFCC"/>
          </a:solidFill>
          <a:latin typeface="標楷體" pitchFamily="65" charset="-120"/>
          <a:ea typeface="標楷體" pitchFamily="65" charset="-120"/>
          <a:cs typeface="+mn-cs"/>
        </a:defRPr>
      </a:lvl1pPr>
      <a:lvl2pPr marL="235069" indent="-90411" algn="l" defTabSz="142147" rtl="0" eaLnBrk="0" fontAlgn="base" hangingPunct="0">
        <a:spcBef>
          <a:spcPts val="95"/>
        </a:spcBef>
        <a:spcAft>
          <a:spcPts val="1139"/>
        </a:spcAft>
        <a:buClr>
          <a:srgbClr val="000000"/>
        </a:buClr>
        <a:buSzPct val="100000"/>
        <a:buFont typeface="Times New Roman" pitchFamily="18" charset="0"/>
        <a:buChar char="–"/>
        <a:defRPr sz="1519" b="1">
          <a:solidFill>
            <a:srgbClr val="CCFFCC"/>
          </a:solidFill>
          <a:latin typeface="標楷體" pitchFamily="65" charset="-120"/>
          <a:ea typeface="標楷體" pitchFamily="65" charset="-120"/>
        </a:defRPr>
      </a:lvl2pPr>
      <a:lvl3pPr marL="361644" indent="-72329" algn="l" defTabSz="142147" rtl="0" eaLnBrk="0" fontAlgn="base" hangingPunct="0">
        <a:spcBef>
          <a:spcPts val="380"/>
        </a:spcBef>
        <a:spcAft>
          <a:spcPts val="32"/>
        </a:spcAft>
        <a:buClr>
          <a:srgbClr val="000000"/>
        </a:buClr>
        <a:buSzPct val="100000"/>
        <a:buFont typeface="Times New Roman" pitchFamily="18" charset="0"/>
        <a:buChar char="•"/>
        <a:defRPr sz="506" b="1">
          <a:solidFill>
            <a:srgbClr val="CCFFCC"/>
          </a:solidFill>
          <a:latin typeface="Times New Roman" pitchFamily="18" charset="0"/>
          <a:ea typeface="新細明體" pitchFamily="18" charset="-120"/>
        </a:defRPr>
      </a:lvl3pPr>
      <a:lvl4pPr marL="506301" indent="-72329" algn="l" defTabSz="142147" rtl="0" eaLnBrk="0" fontAlgn="base" hangingPunct="0">
        <a:lnSpc>
          <a:spcPct val="80000"/>
        </a:lnSpc>
        <a:spcBef>
          <a:spcPct val="0"/>
        </a:spcBef>
        <a:spcAft>
          <a:spcPts val="870"/>
        </a:spcAft>
        <a:buClr>
          <a:srgbClr val="000000"/>
        </a:buClr>
        <a:buSzPct val="100000"/>
        <a:buFont typeface="Times New Roman" pitchFamily="18" charset="0"/>
        <a:buChar char="–"/>
        <a:defRPr sz="1392" b="1">
          <a:solidFill>
            <a:srgbClr val="CCFF66"/>
          </a:solidFill>
          <a:latin typeface="Times New Roman" pitchFamily="18" charset="0"/>
          <a:ea typeface="新細明體" pitchFamily="18" charset="-120"/>
        </a:defRPr>
      </a:lvl4pPr>
      <a:lvl5pPr marL="650959" indent="-72329" algn="l" defTabSz="142147" rtl="0" eaLnBrk="0" fontAlgn="base" hangingPunct="0">
        <a:lnSpc>
          <a:spcPct val="80000"/>
        </a:lnSpc>
        <a:spcBef>
          <a:spcPts val="222"/>
        </a:spcBef>
        <a:spcAft>
          <a:spcPct val="0"/>
        </a:spcAft>
        <a:buClr>
          <a:srgbClr val="000000"/>
        </a:buClr>
        <a:buSzPct val="100000"/>
        <a:buFont typeface="Times New Roman" pitchFamily="18" charset="0"/>
        <a:buChar char="»"/>
        <a:defRPr sz="886">
          <a:solidFill>
            <a:srgbClr val="FFFFFF"/>
          </a:solidFill>
          <a:latin typeface="Times New Roman" pitchFamily="18" charset="0"/>
          <a:ea typeface="新細明體" pitchFamily="18" charset="-120"/>
        </a:defRPr>
      </a:lvl5pPr>
      <a:lvl6pPr marL="795615"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6pPr>
      <a:lvl7pPr marL="940274"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7pPr>
      <a:lvl8pPr marL="1084931"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8pPr>
      <a:lvl9pPr marL="1229588" indent="-72329" algn="l" defTabSz="142147" rtl="0" eaLnBrk="0" fontAlgn="base" hangingPunct="0">
        <a:lnSpc>
          <a:spcPct val="80000"/>
        </a:lnSpc>
        <a:spcBef>
          <a:spcPts val="222"/>
        </a:spcBef>
        <a:spcAft>
          <a:spcPct val="0"/>
        </a:spcAft>
        <a:buClr>
          <a:srgbClr val="000000"/>
        </a:buClr>
        <a:buSzPct val="100000"/>
        <a:buFont typeface="Times New Roman" pitchFamily="18" charset="0"/>
        <a:defRPr sz="886">
          <a:solidFill>
            <a:srgbClr val="FFFFFF"/>
          </a:solidFill>
          <a:latin typeface="Times New Roman" pitchFamily="18" charset="0"/>
          <a:ea typeface="新細明體" charset="-120"/>
        </a:defRPr>
      </a:lvl9pPr>
    </p:bodyStyle>
    <p:otherStyle>
      <a:defPPr>
        <a:defRPr lang="en-US"/>
      </a:defPPr>
      <a:lvl1pPr marL="0" algn="l" defTabSz="289315" rtl="0" eaLnBrk="1" latinLnBrk="0" hangingPunct="1">
        <a:defRPr sz="570" kern="1200">
          <a:solidFill>
            <a:schemeClr val="tx1"/>
          </a:solidFill>
          <a:latin typeface="+mn-lt"/>
          <a:ea typeface="+mn-ea"/>
          <a:cs typeface="+mn-cs"/>
        </a:defRPr>
      </a:lvl1pPr>
      <a:lvl2pPr marL="144658" algn="l" defTabSz="289315" rtl="0" eaLnBrk="1" latinLnBrk="0" hangingPunct="1">
        <a:defRPr sz="570" kern="1200">
          <a:solidFill>
            <a:schemeClr val="tx1"/>
          </a:solidFill>
          <a:latin typeface="+mn-lt"/>
          <a:ea typeface="+mn-ea"/>
          <a:cs typeface="+mn-cs"/>
        </a:defRPr>
      </a:lvl2pPr>
      <a:lvl3pPr marL="289315" algn="l" defTabSz="289315" rtl="0" eaLnBrk="1" latinLnBrk="0" hangingPunct="1">
        <a:defRPr sz="570" kern="1200">
          <a:solidFill>
            <a:schemeClr val="tx1"/>
          </a:solidFill>
          <a:latin typeface="+mn-lt"/>
          <a:ea typeface="+mn-ea"/>
          <a:cs typeface="+mn-cs"/>
        </a:defRPr>
      </a:lvl3pPr>
      <a:lvl4pPr marL="433973" algn="l" defTabSz="289315" rtl="0" eaLnBrk="1" latinLnBrk="0" hangingPunct="1">
        <a:defRPr sz="570" kern="1200">
          <a:solidFill>
            <a:schemeClr val="tx1"/>
          </a:solidFill>
          <a:latin typeface="+mn-lt"/>
          <a:ea typeface="+mn-ea"/>
          <a:cs typeface="+mn-cs"/>
        </a:defRPr>
      </a:lvl4pPr>
      <a:lvl5pPr marL="578630" algn="l" defTabSz="289315" rtl="0" eaLnBrk="1" latinLnBrk="0" hangingPunct="1">
        <a:defRPr sz="570" kern="1200">
          <a:solidFill>
            <a:schemeClr val="tx1"/>
          </a:solidFill>
          <a:latin typeface="+mn-lt"/>
          <a:ea typeface="+mn-ea"/>
          <a:cs typeface="+mn-cs"/>
        </a:defRPr>
      </a:lvl5pPr>
      <a:lvl6pPr marL="723287" algn="l" defTabSz="289315" rtl="0" eaLnBrk="1" latinLnBrk="0" hangingPunct="1">
        <a:defRPr sz="570" kern="1200">
          <a:solidFill>
            <a:schemeClr val="tx1"/>
          </a:solidFill>
          <a:latin typeface="+mn-lt"/>
          <a:ea typeface="+mn-ea"/>
          <a:cs typeface="+mn-cs"/>
        </a:defRPr>
      </a:lvl6pPr>
      <a:lvl7pPr marL="867944" algn="l" defTabSz="289315" rtl="0" eaLnBrk="1" latinLnBrk="0" hangingPunct="1">
        <a:defRPr sz="570" kern="1200">
          <a:solidFill>
            <a:schemeClr val="tx1"/>
          </a:solidFill>
          <a:latin typeface="+mn-lt"/>
          <a:ea typeface="+mn-ea"/>
          <a:cs typeface="+mn-cs"/>
        </a:defRPr>
      </a:lvl7pPr>
      <a:lvl8pPr marL="1012602" algn="l" defTabSz="289315" rtl="0" eaLnBrk="1" latinLnBrk="0" hangingPunct="1">
        <a:defRPr sz="570" kern="1200">
          <a:solidFill>
            <a:schemeClr val="tx1"/>
          </a:solidFill>
          <a:latin typeface="+mn-lt"/>
          <a:ea typeface="+mn-ea"/>
          <a:cs typeface="+mn-cs"/>
        </a:defRPr>
      </a:lvl8pPr>
      <a:lvl9pPr marL="1157259" algn="l" defTabSz="289315"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2348880"/>
            <a:ext cx="9144000" cy="1990994"/>
          </a:xfrm>
          <a:prstGeom prst="rect">
            <a:avLst/>
          </a:prstGeom>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6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Bible Reading</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675"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675"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675"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713"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Jeremy Graham</a:t>
            </a:r>
          </a:p>
        </p:txBody>
      </p:sp>
    </p:spTree>
    <p:extLst>
      <p:ext uri="{BB962C8B-B14F-4D97-AF65-F5344CB8AC3E}">
        <p14:creationId xmlns:p14="http://schemas.microsoft.com/office/powerpoint/2010/main" val="351848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9"/>
          <p:cNvSpPr/>
          <p:nvPr/>
        </p:nvSpPr>
        <p:spPr>
          <a:xfrm>
            <a:off x="6012160" y="188640"/>
            <a:ext cx="2934300" cy="432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John </a:t>
            </a:r>
            <a:r>
              <a:rPr lang="en" sz="2400">
                <a:solidFill>
                  <a:srgbClr val="B7B7B7"/>
                </a:solidFill>
                <a:latin typeface="Impact"/>
                <a:ea typeface="Impact"/>
                <a:cs typeface="Impact"/>
                <a:sym typeface="Impact"/>
              </a:rPr>
              <a:t>4:43-54</a:t>
            </a:r>
            <a:endParaRPr>
              <a:solidFill>
                <a:srgbClr val="B7B7B7"/>
              </a:solidFill>
            </a:endParaRPr>
          </a:p>
        </p:txBody>
      </p:sp>
      <p:sp>
        <p:nvSpPr>
          <p:cNvPr id="159" name="Google Shape;159;p29"/>
          <p:cNvSpPr/>
          <p:nvPr/>
        </p:nvSpPr>
        <p:spPr>
          <a:xfrm rot="5400000">
            <a:off x="5866100" y="3377098"/>
            <a:ext cx="5692800" cy="468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New International Version</a:t>
            </a:r>
            <a:endParaRPr>
              <a:solidFill>
                <a:srgbClr val="B7B7B7"/>
              </a:solidFill>
            </a:endParaRPr>
          </a:p>
        </p:txBody>
      </p:sp>
      <p:sp>
        <p:nvSpPr>
          <p:cNvPr id="160" name="Google Shape;160;p29"/>
          <p:cNvSpPr/>
          <p:nvPr/>
        </p:nvSpPr>
        <p:spPr>
          <a:xfrm>
            <a:off x="323525" y="1360475"/>
            <a:ext cx="8064900" cy="481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i="1" dirty="0">
                <a:solidFill>
                  <a:schemeClr val="lt1"/>
                </a:solidFill>
              </a:rPr>
              <a:t>43 </a:t>
            </a:r>
            <a:r>
              <a:rPr lang="en" sz="3400" i="1" dirty="0">
                <a:solidFill>
                  <a:schemeClr val="lt1"/>
                </a:solidFill>
              </a:rPr>
              <a:t>After the two days he left for Galilee.   </a:t>
            </a:r>
            <a:r>
              <a:rPr lang="en" sz="2000" i="1" dirty="0">
                <a:solidFill>
                  <a:schemeClr val="lt1"/>
                </a:solidFill>
              </a:rPr>
              <a:t>44 </a:t>
            </a:r>
            <a:r>
              <a:rPr lang="en" sz="3400" i="1" dirty="0">
                <a:solidFill>
                  <a:srgbClr val="FFFF00"/>
                </a:solidFill>
              </a:rPr>
              <a:t>(now Jesus himself had pointed out that a prophet has no </a:t>
            </a:r>
            <a:r>
              <a:rPr lang="en" sz="3400" i="1" dirty="0" err="1">
                <a:solidFill>
                  <a:srgbClr val="FFFF00"/>
                </a:solidFill>
              </a:rPr>
              <a:t>honour</a:t>
            </a:r>
            <a:r>
              <a:rPr lang="en" sz="3400" i="1" dirty="0">
                <a:solidFill>
                  <a:srgbClr val="FFFF00"/>
                </a:solidFill>
              </a:rPr>
              <a:t> in his own country.)</a:t>
            </a:r>
            <a:r>
              <a:rPr lang="en" sz="3400" i="1" dirty="0">
                <a:solidFill>
                  <a:schemeClr val="lt1"/>
                </a:solidFill>
              </a:rPr>
              <a:t> </a:t>
            </a:r>
            <a:r>
              <a:rPr lang="en" sz="2000" i="1" dirty="0">
                <a:solidFill>
                  <a:srgbClr val="FFFF00"/>
                </a:solidFill>
              </a:rPr>
              <a:t>45 </a:t>
            </a:r>
            <a:r>
              <a:rPr lang="en" sz="3400" i="1" dirty="0">
                <a:solidFill>
                  <a:srgbClr val="FFFF00"/>
                </a:solidFill>
              </a:rPr>
              <a:t>When he arrived in Galilee, the Galileans welcomed him.</a:t>
            </a:r>
            <a:r>
              <a:rPr lang="en" sz="3400" i="1" dirty="0">
                <a:solidFill>
                  <a:schemeClr val="lt1"/>
                </a:solidFill>
              </a:rPr>
              <a:t> They had seen all that he had done in Jerusalem at the Passover feast, for they also had been there. </a:t>
            </a:r>
            <a:endParaRPr sz="3400" dirty="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30"/>
          <p:cNvSpPr/>
          <p:nvPr/>
        </p:nvSpPr>
        <p:spPr>
          <a:xfrm>
            <a:off x="6012160" y="188640"/>
            <a:ext cx="2934300" cy="432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r" rtl="0">
              <a:lnSpc>
                <a:spcPct val="100000"/>
              </a:lnSpc>
              <a:spcBef>
                <a:spcPts val="0"/>
              </a:spcBef>
              <a:spcAft>
                <a:spcPts val="0"/>
              </a:spcAft>
              <a:buClr>
                <a:srgbClr val="000000"/>
              </a:buClr>
              <a:buSzPts val="2400"/>
              <a:buFont typeface="Times New Roman"/>
              <a:buNone/>
            </a:pPr>
            <a:r>
              <a:rPr lang="en" sz="2400">
                <a:solidFill>
                  <a:srgbClr val="B7B7B7"/>
                </a:solidFill>
                <a:latin typeface="Impact"/>
                <a:ea typeface="Impact"/>
                <a:cs typeface="Impact"/>
                <a:sym typeface="Impact"/>
              </a:rPr>
              <a:t>Matthew</a:t>
            </a:r>
            <a:r>
              <a:rPr lang="en" sz="2400" b="0" i="0" u="none" strike="noStrike" cap="none">
                <a:solidFill>
                  <a:srgbClr val="B7B7B7"/>
                </a:solidFill>
                <a:latin typeface="Impact"/>
                <a:ea typeface="Impact"/>
                <a:cs typeface="Impact"/>
                <a:sym typeface="Impact"/>
              </a:rPr>
              <a:t> </a:t>
            </a:r>
            <a:r>
              <a:rPr lang="en" sz="2400">
                <a:solidFill>
                  <a:srgbClr val="B7B7B7"/>
                </a:solidFill>
                <a:latin typeface="Impact"/>
                <a:ea typeface="Impact"/>
                <a:cs typeface="Impact"/>
                <a:sym typeface="Impact"/>
              </a:rPr>
              <a:t>13:54</a:t>
            </a:r>
            <a:endParaRPr>
              <a:solidFill>
                <a:srgbClr val="B7B7B7"/>
              </a:solidFill>
            </a:endParaRPr>
          </a:p>
        </p:txBody>
      </p:sp>
      <p:sp>
        <p:nvSpPr>
          <p:cNvPr id="166" name="Google Shape;166;p30"/>
          <p:cNvSpPr/>
          <p:nvPr/>
        </p:nvSpPr>
        <p:spPr>
          <a:xfrm rot="5400000">
            <a:off x="5866100" y="3377098"/>
            <a:ext cx="5692800" cy="468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New International Version</a:t>
            </a:r>
            <a:endParaRPr>
              <a:solidFill>
                <a:srgbClr val="B7B7B7"/>
              </a:solidFill>
            </a:endParaRPr>
          </a:p>
        </p:txBody>
      </p:sp>
      <p:sp>
        <p:nvSpPr>
          <p:cNvPr id="167" name="Google Shape;167;p30"/>
          <p:cNvSpPr/>
          <p:nvPr/>
        </p:nvSpPr>
        <p:spPr>
          <a:xfrm>
            <a:off x="392000" y="918700"/>
            <a:ext cx="6768900" cy="4704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3400" i="1">
                <a:solidFill>
                  <a:srgbClr val="FFFFFF"/>
                </a:solidFill>
              </a:rPr>
              <a:t>Coming to his hometown, he began teaching the people in their synagogue and they were amazed “Where did this man get this wisdom and these miraculous powers?” </a:t>
            </a:r>
            <a:r>
              <a:rPr lang="en" sz="3400" i="1">
                <a:solidFill>
                  <a:schemeClr val="lt1"/>
                </a:solidFill>
              </a:rPr>
              <a:t> </a:t>
            </a:r>
            <a:endParaRPr sz="3400">
              <a:solidFill>
                <a:schemeClr val="lt1"/>
              </a:solidFill>
            </a:endParaRPr>
          </a:p>
        </p:txBody>
      </p:sp>
      <p:pic>
        <p:nvPicPr>
          <p:cNvPr id="168" name="Google Shape;168;p30"/>
          <p:cNvPicPr preferRelativeResize="0"/>
          <p:nvPr/>
        </p:nvPicPr>
        <p:blipFill>
          <a:blip r:embed="rId4">
            <a:alphaModFix/>
          </a:blip>
          <a:stretch>
            <a:fillRect/>
          </a:stretch>
        </p:blipFill>
        <p:spPr>
          <a:xfrm>
            <a:off x="3211334" y="3733775"/>
            <a:ext cx="4707950" cy="2887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31"/>
          <p:cNvSpPr/>
          <p:nvPr/>
        </p:nvSpPr>
        <p:spPr>
          <a:xfrm>
            <a:off x="6012160" y="188640"/>
            <a:ext cx="2934300" cy="432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r" rtl="0">
              <a:lnSpc>
                <a:spcPct val="100000"/>
              </a:lnSpc>
              <a:spcBef>
                <a:spcPts val="0"/>
              </a:spcBef>
              <a:spcAft>
                <a:spcPts val="0"/>
              </a:spcAft>
              <a:buClr>
                <a:srgbClr val="000000"/>
              </a:buClr>
              <a:buSzPts val="2400"/>
              <a:buFont typeface="Times New Roman"/>
              <a:buNone/>
            </a:pPr>
            <a:r>
              <a:rPr lang="en" sz="2400">
                <a:solidFill>
                  <a:srgbClr val="B7B7B7"/>
                </a:solidFill>
                <a:latin typeface="Impact"/>
                <a:ea typeface="Impact"/>
                <a:cs typeface="Impact"/>
                <a:sym typeface="Impact"/>
              </a:rPr>
              <a:t>Matthew 13:55-57</a:t>
            </a:r>
            <a:endParaRPr>
              <a:solidFill>
                <a:srgbClr val="B7B7B7"/>
              </a:solidFill>
            </a:endParaRPr>
          </a:p>
        </p:txBody>
      </p:sp>
      <p:sp>
        <p:nvSpPr>
          <p:cNvPr id="174" name="Google Shape;174;p31"/>
          <p:cNvSpPr/>
          <p:nvPr/>
        </p:nvSpPr>
        <p:spPr>
          <a:xfrm rot="5400000">
            <a:off x="5866100" y="3377098"/>
            <a:ext cx="5692800" cy="468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New International Version</a:t>
            </a:r>
            <a:endParaRPr>
              <a:solidFill>
                <a:srgbClr val="B7B7B7"/>
              </a:solidFill>
            </a:endParaRPr>
          </a:p>
        </p:txBody>
      </p:sp>
      <p:sp>
        <p:nvSpPr>
          <p:cNvPr id="175" name="Google Shape;175;p31"/>
          <p:cNvSpPr/>
          <p:nvPr/>
        </p:nvSpPr>
        <p:spPr>
          <a:xfrm>
            <a:off x="256200" y="930025"/>
            <a:ext cx="8064900" cy="552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i="1" dirty="0">
                <a:solidFill>
                  <a:srgbClr val="FFFFFF"/>
                </a:solidFill>
              </a:rPr>
              <a:t>55</a:t>
            </a:r>
            <a:r>
              <a:rPr lang="en" sz="3400" i="1" dirty="0">
                <a:solidFill>
                  <a:srgbClr val="FFFFFF"/>
                </a:solidFill>
              </a:rPr>
              <a:t>“Isn’t this the carpenter’s son? Isn’t his mother’s name Mary, and aren’t his brothers James, Joseph, Simon and Judas? </a:t>
            </a:r>
            <a:r>
              <a:rPr lang="en" sz="2400" i="1" dirty="0">
                <a:solidFill>
                  <a:srgbClr val="FFFFFF"/>
                </a:solidFill>
              </a:rPr>
              <a:t>56 </a:t>
            </a:r>
            <a:r>
              <a:rPr lang="en" sz="3400" i="1" dirty="0">
                <a:solidFill>
                  <a:srgbClr val="FFFFFF"/>
                </a:solidFill>
              </a:rPr>
              <a:t>Aren’t all his sisters with us? Where then did this man get all these things?” </a:t>
            </a:r>
            <a:r>
              <a:rPr lang="en" sz="2400" i="1" dirty="0">
                <a:solidFill>
                  <a:srgbClr val="FFFFFF"/>
                </a:solidFill>
              </a:rPr>
              <a:t>57 </a:t>
            </a:r>
            <a:r>
              <a:rPr lang="en" sz="3400" i="1" dirty="0">
                <a:solidFill>
                  <a:srgbClr val="FFFFFF"/>
                </a:solidFill>
              </a:rPr>
              <a:t>And they took offense at him. But Jesus said to them, </a:t>
            </a:r>
            <a:r>
              <a:rPr lang="en" sz="3400" i="1" dirty="0">
                <a:solidFill>
                  <a:srgbClr val="FFFF00"/>
                </a:solidFill>
              </a:rPr>
              <a:t>“A prophet is not without </a:t>
            </a:r>
            <a:r>
              <a:rPr lang="en" sz="3400" i="1" dirty="0" err="1">
                <a:solidFill>
                  <a:srgbClr val="FFFF00"/>
                </a:solidFill>
              </a:rPr>
              <a:t>honour</a:t>
            </a:r>
            <a:r>
              <a:rPr lang="en" sz="3400" i="1" dirty="0">
                <a:solidFill>
                  <a:srgbClr val="FFFF00"/>
                </a:solidFill>
              </a:rPr>
              <a:t> except in his own town and in his own home.”</a:t>
            </a:r>
            <a:endParaRPr sz="3400" i="1" dirty="0">
              <a:solidFill>
                <a:srgbClr val="FFFF00"/>
              </a:solidFill>
            </a:endParaRPr>
          </a:p>
          <a:p>
            <a:pPr marL="0" lvl="0" indent="0" algn="l" rtl="0">
              <a:spcBef>
                <a:spcPts val="0"/>
              </a:spcBef>
              <a:spcAft>
                <a:spcPts val="0"/>
              </a:spcAft>
              <a:buClr>
                <a:schemeClr val="dk1"/>
              </a:buClr>
              <a:buFont typeface="Arial"/>
              <a:buNone/>
            </a:pPr>
            <a:endParaRPr sz="2000" i="1" dirty="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2"/>
          <p:cNvSpPr/>
          <p:nvPr/>
        </p:nvSpPr>
        <p:spPr>
          <a:xfrm>
            <a:off x="6012160" y="188640"/>
            <a:ext cx="2934300" cy="432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John </a:t>
            </a:r>
            <a:r>
              <a:rPr lang="en" sz="2400">
                <a:solidFill>
                  <a:srgbClr val="B7B7B7"/>
                </a:solidFill>
                <a:latin typeface="Impact"/>
                <a:ea typeface="Impact"/>
                <a:cs typeface="Impact"/>
                <a:sym typeface="Impact"/>
              </a:rPr>
              <a:t>4:43-54</a:t>
            </a:r>
            <a:endParaRPr>
              <a:solidFill>
                <a:srgbClr val="B7B7B7"/>
              </a:solidFill>
            </a:endParaRPr>
          </a:p>
        </p:txBody>
      </p:sp>
      <p:sp>
        <p:nvSpPr>
          <p:cNvPr id="181" name="Google Shape;181;p32"/>
          <p:cNvSpPr/>
          <p:nvPr/>
        </p:nvSpPr>
        <p:spPr>
          <a:xfrm rot="5400000">
            <a:off x="5866100" y="3377098"/>
            <a:ext cx="5692800" cy="468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New International Version</a:t>
            </a:r>
            <a:endParaRPr>
              <a:solidFill>
                <a:srgbClr val="B7B7B7"/>
              </a:solidFill>
            </a:endParaRPr>
          </a:p>
        </p:txBody>
      </p:sp>
      <p:sp>
        <p:nvSpPr>
          <p:cNvPr id="182" name="Google Shape;182;p32"/>
          <p:cNvSpPr/>
          <p:nvPr/>
        </p:nvSpPr>
        <p:spPr>
          <a:xfrm>
            <a:off x="301200" y="1622950"/>
            <a:ext cx="8076300" cy="419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000" i="1">
                <a:solidFill>
                  <a:srgbClr val="FFFF00"/>
                </a:solidFill>
              </a:rPr>
              <a:t>48 </a:t>
            </a:r>
            <a:r>
              <a:rPr lang="en" sz="3400" i="1">
                <a:solidFill>
                  <a:srgbClr val="FFFF00"/>
                </a:solidFill>
              </a:rPr>
              <a:t>“Unless you people see miraculous signs and wonders,” Jesus told him, “you will never believe.” </a:t>
            </a:r>
            <a:r>
              <a:rPr lang="en" sz="2000" i="1">
                <a:solidFill>
                  <a:schemeClr val="lt1"/>
                </a:solidFill>
              </a:rPr>
              <a:t>49 </a:t>
            </a:r>
            <a:r>
              <a:rPr lang="en" sz="3400" i="1">
                <a:solidFill>
                  <a:schemeClr val="lt1"/>
                </a:solidFill>
              </a:rPr>
              <a:t>The royal official said, “Sir, come down before my child dies.” </a:t>
            </a:r>
            <a:r>
              <a:rPr lang="en" sz="2000" i="1">
                <a:solidFill>
                  <a:schemeClr val="lt1"/>
                </a:solidFill>
              </a:rPr>
              <a:t>50 </a:t>
            </a:r>
            <a:r>
              <a:rPr lang="en" sz="3400" i="1">
                <a:solidFill>
                  <a:schemeClr val="lt1"/>
                </a:solidFill>
              </a:rPr>
              <a:t>Jesus replied, “You may go. Your son will live.” The man took Jesus at his word and departed. </a:t>
            </a:r>
            <a:endParaRPr sz="34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33"/>
          <p:cNvSpPr/>
          <p:nvPr/>
        </p:nvSpPr>
        <p:spPr>
          <a:xfrm>
            <a:off x="6012160" y="188640"/>
            <a:ext cx="2934300" cy="432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John </a:t>
            </a:r>
            <a:r>
              <a:rPr lang="en" sz="2400">
                <a:solidFill>
                  <a:srgbClr val="B7B7B7"/>
                </a:solidFill>
                <a:latin typeface="Impact"/>
                <a:ea typeface="Impact"/>
                <a:cs typeface="Impact"/>
                <a:sym typeface="Impact"/>
              </a:rPr>
              <a:t>4:39-41</a:t>
            </a:r>
            <a:endParaRPr>
              <a:solidFill>
                <a:srgbClr val="B7B7B7"/>
              </a:solidFill>
            </a:endParaRPr>
          </a:p>
        </p:txBody>
      </p:sp>
      <p:sp>
        <p:nvSpPr>
          <p:cNvPr id="188" name="Google Shape;188;p33"/>
          <p:cNvSpPr/>
          <p:nvPr/>
        </p:nvSpPr>
        <p:spPr>
          <a:xfrm rot="5400000">
            <a:off x="5866100" y="3377098"/>
            <a:ext cx="5692800" cy="468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New International Version</a:t>
            </a:r>
            <a:endParaRPr>
              <a:solidFill>
                <a:srgbClr val="B7B7B7"/>
              </a:solidFill>
            </a:endParaRPr>
          </a:p>
        </p:txBody>
      </p:sp>
      <p:sp>
        <p:nvSpPr>
          <p:cNvPr id="189" name="Google Shape;189;p33"/>
          <p:cNvSpPr/>
          <p:nvPr/>
        </p:nvSpPr>
        <p:spPr>
          <a:xfrm>
            <a:off x="301175" y="890300"/>
            <a:ext cx="7584000" cy="4969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000" i="1" dirty="0">
                <a:solidFill>
                  <a:srgbClr val="FFFFFF"/>
                </a:solidFill>
              </a:rPr>
              <a:t>39 </a:t>
            </a:r>
            <a:r>
              <a:rPr lang="en" sz="3100" i="1" dirty="0">
                <a:solidFill>
                  <a:srgbClr val="FFFFFF"/>
                </a:solidFill>
              </a:rPr>
              <a:t>Many of the Samaritans from that town believed in him because of the woman’s testimony, “He told me everything I ever did.” </a:t>
            </a:r>
            <a:r>
              <a:rPr lang="en" sz="2000" i="1" dirty="0">
                <a:solidFill>
                  <a:srgbClr val="FFFFFF"/>
                </a:solidFill>
              </a:rPr>
              <a:t>40 </a:t>
            </a:r>
            <a:r>
              <a:rPr lang="en" sz="3100" i="1" dirty="0">
                <a:solidFill>
                  <a:srgbClr val="FFFFFF"/>
                </a:solidFill>
              </a:rPr>
              <a:t>So when the Samaritans came to him, they urged him to stay with them, and he stayed two days. </a:t>
            </a:r>
            <a:r>
              <a:rPr lang="en" sz="2000" i="1" dirty="0">
                <a:solidFill>
                  <a:srgbClr val="FFFFFF"/>
                </a:solidFill>
              </a:rPr>
              <a:t>41</a:t>
            </a:r>
            <a:r>
              <a:rPr lang="en" sz="3100" b="1" i="1" dirty="0">
                <a:solidFill>
                  <a:srgbClr val="FFFF00"/>
                </a:solidFill>
              </a:rPr>
              <a:t> </a:t>
            </a:r>
            <a:r>
              <a:rPr lang="en" sz="3100" i="1" dirty="0">
                <a:solidFill>
                  <a:srgbClr val="FFFF00"/>
                </a:solidFill>
              </a:rPr>
              <a:t>And because of his words many                                 more became 	                                believers.</a:t>
            </a:r>
            <a:endParaRPr sz="3100" i="1" dirty="0">
              <a:solidFill>
                <a:srgbClr val="FFFF00"/>
              </a:solidFill>
            </a:endParaRPr>
          </a:p>
          <a:p>
            <a:pPr marL="0" lvl="0" indent="0" algn="l" rtl="0">
              <a:spcBef>
                <a:spcPts val="1200"/>
              </a:spcBef>
              <a:spcAft>
                <a:spcPts val="0"/>
              </a:spcAft>
              <a:buClr>
                <a:schemeClr val="dk1"/>
              </a:buClr>
              <a:buFont typeface="Arial"/>
              <a:buNone/>
            </a:pPr>
            <a:endParaRPr sz="2000" i="1" dirty="0">
              <a:solidFill>
                <a:schemeClr val="lt1"/>
              </a:solidFill>
            </a:endParaRPr>
          </a:p>
        </p:txBody>
      </p:sp>
      <p:pic>
        <p:nvPicPr>
          <p:cNvPr id="190" name="Google Shape;190;p33"/>
          <p:cNvPicPr preferRelativeResize="0"/>
          <p:nvPr/>
        </p:nvPicPr>
        <p:blipFill>
          <a:blip r:embed="rId4">
            <a:alphaModFix/>
          </a:blip>
          <a:stretch>
            <a:fillRect/>
          </a:stretch>
        </p:blipFill>
        <p:spPr>
          <a:xfrm>
            <a:off x="3962175" y="4383550"/>
            <a:ext cx="3923000" cy="2322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4"/>
          <p:cNvSpPr/>
          <p:nvPr/>
        </p:nvSpPr>
        <p:spPr>
          <a:xfrm>
            <a:off x="6012160" y="188640"/>
            <a:ext cx="2934300" cy="432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John </a:t>
            </a:r>
            <a:r>
              <a:rPr lang="en" sz="2400">
                <a:solidFill>
                  <a:srgbClr val="B7B7B7"/>
                </a:solidFill>
                <a:latin typeface="Impact"/>
                <a:ea typeface="Impact"/>
                <a:cs typeface="Impact"/>
                <a:sym typeface="Impact"/>
              </a:rPr>
              <a:t>4:42</a:t>
            </a:r>
            <a:endParaRPr>
              <a:solidFill>
                <a:srgbClr val="B7B7B7"/>
              </a:solidFill>
            </a:endParaRPr>
          </a:p>
        </p:txBody>
      </p:sp>
      <p:sp>
        <p:nvSpPr>
          <p:cNvPr id="196" name="Google Shape;196;p34"/>
          <p:cNvSpPr/>
          <p:nvPr/>
        </p:nvSpPr>
        <p:spPr>
          <a:xfrm rot="5400000">
            <a:off x="5866100" y="3377098"/>
            <a:ext cx="5692800" cy="468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New International Version</a:t>
            </a:r>
            <a:endParaRPr>
              <a:solidFill>
                <a:srgbClr val="B7B7B7"/>
              </a:solidFill>
            </a:endParaRPr>
          </a:p>
        </p:txBody>
      </p:sp>
      <p:sp>
        <p:nvSpPr>
          <p:cNvPr id="197" name="Google Shape;197;p34"/>
          <p:cNvSpPr/>
          <p:nvPr/>
        </p:nvSpPr>
        <p:spPr>
          <a:xfrm>
            <a:off x="561450" y="1118425"/>
            <a:ext cx="7550100" cy="3395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000" i="1">
                <a:solidFill>
                  <a:srgbClr val="FFFFFF"/>
                </a:solidFill>
              </a:rPr>
              <a:t>42</a:t>
            </a:r>
            <a:r>
              <a:rPr lang="en" sz="3100" b="1" i="1">
                <a:solidFill>
                  <a:srgbClr val="FFFFFF"/>
                </a:solidFill>
              </a:rPr>
              <a:t> </a:t>
            </a:r>
            <a:r>
              <a:rPr lang="en" sz="3100" i="1">
                <a:solidFill>
                  <a:srgbClr val="FFFFFF"/>
                </a:solidFill>
              </a:rPr>
              <a:t>They said to the woman, “We no longer believe just because of what you said; now we have heard for ourselves, and </a:t>
            </a:r>
            <a:r>
              <a:rPr lang="en" sz="3100" i="1">
                <a:solidFill>
                  <a:srgbClr val="FFFF00"/>
                </a:solidFill>
              </a:rPr>
              <a:t>we know that this man really is the Saviour of                                               the world.” </a:t>
            </a:r>
            <a:endParaRPr sz="3100" i="1">
              <a:solidFill>
                <a:srgbClr val="FFFF00"/>
              </a:solidFill>
            </a:endParaRPr>
          </a:p>
          <a:p>
            <a:pPr marL="0" lvl="0" indent="0" algn="l" rtl="0">
              <a:spcBef>
                <a:spcPts val="1200"/>
              </a:spcBef>
              <a:spcAft>
                <a:spcPts val="0"/>
              </a:spcAft>
              <a:buClr>
                <a:schemeClr val="dk1"/>
              </a:buClr>
              <a:buFont typeface="Arial"/>
              <a:buNone/>
            </a:pPr>
            <a:endParaRPr sz="2000" i="1">
              <a:solidFill>
                <a:schemeClr val="lt1"/>
              </a:solidFill>
            </a:endParaRPr>
          </a:p>
          <a:p>
            <a:pPr marL="0" lvl="0" indent="0" algn="l" rtl="0">
              <a:spcBef>
                <a:spcPts val="0"/>
              </a:spcBef>
              <a:spcAft>
                <a:spcPts val="0"/>
              </a:spcAft>
              <a:buClr>
                <a:schemeClr val="dk1"/>
              </a:buClr>
              <a:buFont typeface="Arial"/>
              <a:buNone/>
            </a:pPr>
            <a:endParaRPr sz="2000" i="1">
              <a:solidFill>
                <a:schemeClr val="lt1"/>
              </a:solidFill>
            </a:endParaRPr>
          </a:p>
        </p:txBody>
      </p:sp>
      <p:pic>
        <p:nvPicPr>
          <p:cNvPr id="198" name="Google Shape;198;p34"/>
          <p:cNvPicPr preferRelativeResize="0"/>
          <p:nvPr/>
        </p:nvPicPr>
        <p:blipFill>
          <a:blip r:embed="rId4">
            <a:alphaModFix/>
          </a:blip>
          <a:stretch>
            <a:fillRect/>
          </a:stretch>
        </p:blipFill>
        <p:spPr>
          <a:xfrm>
            <a:off x="2902400" y="3642075"/>
            <a:ext cx="5268324" cy="27526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35"/>
          <p:cNvSpPr/>
          <p:nvPr/>
        </p:nvSpPr>
        <p:spPr>
          <a:xfrm>
            <a:off x="6012160" y="188640"/>
            <a:ext cx="2934300" cy="432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John </a:t>
            </a:r>
            <a:r>
              <a:rPr lang="en" sz="2400">
                <a:solidFill>
                  <a:srgbClr val="B7B7B7"/>
                </a:solidFill>
                <a:latin typeface="Impact"/>
                <a:ea typeface="Impact"/>
                <a:cs typeface="Impact"/>
                <a:sym typeface="Impact"/>
              </a:rPr>
              <a:t>4:43-54</a:t>
            </a:r>
            <a:endParaRPr>
              <a:solidFill>
                <a:srgbClr val="B7B7B7"/>
              </a:solidFill>
            </a:endParaRPr>
          </a:p>
        </p:txBody>
      </p:sp>
      <p:sp>
        <p:nvSpPr>
          <p:cNvPr id="204" name="Google Shape;204;p35"/>
          <p:cNvSpPr/>
          <p:nvPr/>
        </p:nvSpPr>
        <p:spPr>
          <a:xfrm rot="5400000">
            <a:off x="5866100" y="3377098"/>
            <a:ext cx="5692800" cy="468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New International Version</a:t>
            </a:r>
            <a:endParaRPr>
              <a:solidFill>
                <a:srgbClr val="B7B7B7"/>
              </a:solidFill>
            </a:endParaRPr>
          </a:p>
        </p:txBody>
      </p:sp>
      <p:sp>
        <p:nvSpPr>
          <p:cNvPr id="205" name="Google Shape;205;p35"/>
          <p:cNvSpPr/>
          <p:nvPr/>
        </p:nvSpPr>
        <p:spPr>
          <a:xfrm>
            <a:off x="301175" y="1252450"/>
            <a:ext cx="8064900" cy="525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2000" i="1">
                <a:solidFill>
                  <a:schemeClr val="lt1"/>
                </a:solidFill>
              </a:rPr>
              <a:t>51 </a:t>
            </a:r>
            <a:r>
              <a:rPr lang="en" sz="3400" i="1">
                <a:solidFill>
                  <a:schemeClr val="lt1"/>
                </a:solidFill>
              </a:rPr>
              <a:t>While he was still on the way, his servants met him with the news that his boy was living. </a:t>
            </a:r>
            <a:r>
              <a:rPr lang="en" sz="2000" i="1">
                <a:solidFill>
                  <a:schemeClr val="lt1"/>
                </a:solidFill>
              </a:rPr>
              <a:t>52 </a:t>
            </a:r>
            <a:r>
              <a:rPr lang="en" sz="3400" i="1">
                <a:solidFill>
                  <a:schemeClr val="lt1"/>
                </a:solidFill>
              </a:rPr>
              <a:t>When he inquired as to the time when his son got better, they said to him, “The fever left him yesterday at the seventh hour.” </a:t>
            </a:r>
            <a:endParaRPr sz="3400" i="1">
              <a:solidFill>
                <a:schemeClr val="lt1"/>
              </a:solidFill>
            </a:endParaRPr>
          </a:p>
          <a:p>
            <a:pPr marL="0" lvl="0" indent="0" algn="l" rtl="0">
              <a:spcBef>
                <a:spcPts val="0"/>
              </a:spcBef>
              <a:spcAft>
                <a:spcPts val="0"/>
              </a:spcAft>
              <a:buClr>
                <a:schemeClr val="dk1"/>
              </a:buClr>
              <a:buFont typeface="Arial"/>
              <a:buNone/>
            </a:pPr>
            <a:r>
              <a:rPr lang="en" sz="2000" i="1">
                <a:solidFill>
                  <a:schemeClr val="lt1"/>
                </a:solidFill>
              </a:rPr>
              <a:t>53 </a:t>
            </a:r>
            <a:r>
              <a:rPr lang="en" sz="3400" i="1">
                <a:solidFill>
                  <a:srgbClr val="FFFF00"/>
                </a:solidFill>
              </a:rPr>
              <a:t>Then the father realised that this was the exact time at which Jesus had said to him, “Your son will live.” So he and all his household believed.</a:t>
            </a:r>
            <a:endParaRPr sz="340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36"/>
          <p:cNvSpPr/>
          <p:nvPr/>
        </p:nvSpPr>
        <p:spPr>
          <a:xfrm>
            <a:off x="6012160" y="188640"/>
            <a:ext cx="2934300" cy="432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r" rtl="0">
              <a:lnSpc>
                <a:spcPct val="100000"/>
              </a:lnSpc>
              <a:spcBef>
                <a:spcPts val="0"/>
              </a:spcBef>
              <a:spcAft>
                <a:spcPts val="0"/>
              </a:spcAft>
              <a:buClr>
                <a:srgbClr val="000000"/>
              </a:buClr>
              <a:buSzPts val="2400"/>
              <a:buFont typeface="Times New Roman"/>
              <a:buNone/>
            </a:pPr>
            <a:r>
              <a:rPr lang="en" sz="2400">
                <a:solidFill>
                  <a:srgbClr val="B7B7B7"/>
                </a:solidFill>
                <a:latin typeface="Impact"/>
                <a:ea typeface="Impact"/>
                <a:cs typeface="Impact"/>
                <a:sym typeface="Impact"/>
              </a:rPr>
              <a:t>Ephesians 2:8-9</a:t>
            </a:r>
            <a:endParaRPr>
              <a:solidFill>
                <a:srgbClr val="B7B7B7"/>
              </a:solidFill>
            </a:endParaRPr>
          </a:p>
        </p:txBody>
      </p:sp>
      <p:sp>
        <p:nvSpPr>
          <p:cNvPr id="211" name="Google Shape;211;p36"/>
          <p:cNvSpPr/>
          <p:nvPr/>
        </p:nvSpPr>
        <p:spPr>
          <a:xfrm rot="5400000">
            <a:off x="5866100" y="3377098"/>
            <a:ext cx="5692800" cy="468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New International Version</a:t>
            </a:r>
            <a:endParaRPr>
              <a:solidFill>
                <a:srgbClr val="B7B7B7"/>
              </a:solidFill>
            </a:endParaRPr>
          </a:p>
        </p:txBody>
      </p:sp>
      <p:sp>
        <p:nvSpPr>
          <p:cNvPr id="212" name="Google Shape;212;p36"/>
          <p:cNvSpPr/>
          <p:nvPr/>
        </p:nvSpPr>
        <p:spPr>
          <a:xfrm>
            <a:off x="652025" y="1781400"/>
            <a:ext cx="7335000" cy="419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 sz="2000" i="1">
                <a:solidFill>
                  <a:schemeClr val="lt1"/>
                </a:solidFill>
              </a:rPr>
              <a:t>8 </a:t>
            </a:r>
            <a:r>
              <a:rPr lang="en" sz="3400" i="1">
                <a:solidFill>
                  <a:schemeClr val="lt1"/>
                </a:solidFill>
              </a:rPr>
              <a:t>For it is by grace you have been saved, through faith - and this is not from yourselves, it is the gift of God - </a:t>
            </a:r>
            <a:r>
              <a:rPr lang="en" sz="2000" i="1">
                <a:solidFill>
                  <a:schemeClr val="lt1"/>
                </a:solidFill>
              </a:rPr>
              <a:t>9 </a:t>
            </a:r>
            <a:r>
              <a:rPr lang="en" sz="3400" i="1">
                <a:solidFill>
                  <a:schemeClr val="lt1"/>
                </a:solidFill>
              </a:rPr>
              <a:t>not by works, so that no one can boast.</a:t>
            </a:r>
            <a:endParaRPr sz="34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7"/>
          <p:cNvSpPr/>
          <p:nvPr/>
        </p:nvSpPr>
        <p:spPr>
          <a:xfrm>
            <a:off x="6012160" y="188640"/>
            <a:ext cx="2934300" cy="432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r" rtl="0">
              <a:lnSpc>
                <a:spcPct val="100000"/>
              </a:lnSpc>
              <a:spcBef>
                <a:spcPts val="0"/>
              </a:spcBef>
              <a:spcAft>
                <a:spcPts val="0"/>
              </a:spcAft>
              <a:buClr>
                <a:srgbClr val="000000"/>
              </a:buClr>
              <a:buSzPts val="2400"/>
              <a:buFont typeface="Times New Roman"/>
              <a:buNone/>
            </a:pPr>
            <a:r>
              <a:rPr lang="en" sz="2400">
                <a:solidFill>
                  <a:srgbClr val="B7B7B7"/>
                </a:solidFill>
                <a:latin typeface="Impact"/>
                <a:ea typeface="Impact"/>
                <a:cs typeface="Impact"/>
                <a:sym typeface="Impact"/>
              </a:rPr>
              <a:t>Hebrews 11:1</a:t>
            </a:r>
            <a:endParaRPr>
              <a:solidFill>
                <a:srgbClr val="B7B7B7"/>
              </a:solidFill>
            </a:endParaRPr>
          </a:p>
        </p:txBody>
      </p:sp>
      <p:sp>
        <p:nvSpPr>
          <p:cNvPr id="218" name="Google Shape;218;p37"/>
          <p:cNvSpPr/>
          <p:nvPr/>
        </p:nvSpPr>
        <p:spPr>
          <a:xfrm rot="5400000">
            <a:off x="5866100" y="3377098"/>
            <a:ext cx="5692800" cy="468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New International Version</a:t>
            </a:r>
            <a:endParaRPr>
              <a:solidFill>
                <a:srgbClr val="B7B7B7"/>
              </a:solidFill>
            </a:endParaRPr>
          </a:p>
        </p:txBody>
      </p:sp>
      <p:sp>
        <p:nvSpPr>
          <p:cNvPr id="219" name="Google Shape;219;p37"/>
          <p:cNvSpPr/>
          <p:nvPr/>
        </p:nvSpPr>
        <p:spPr>
          <a:xfrm>
            <a:off x="923625" y="1081200"/>
            <a:ext cx="6837000" cy="191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000" i="1">
                <a:solidFill>
                  <a:schemeClr val="lt1"/>
                </a:solidFill>
              </a:rPr>
              <a:t>1 </a:t>
            </a:r>
            <a:r>
              <a:rPr lang="en" sz="3400" i="1">
                <a:solidFill>
                  <a:schemeClr val="lt1"/>
                </a:solidFill>
              </a:rPr>
              <a:t>Now faith is confidence in what we hope for and assurance in what we do not see.</a:t>
            </a:r>
            <a:endParaRPr sz="3400">
              <a:solidFill>
                <a:schemeClr val="lt1"/>
              </a:solidFill>
            </a:endParaRPr>
          </a:p>
        </p:txBody>
      </p:sp>
      <p:pic>
        <p:nvPicPr>
          <p:cNvPr id="220" name="Google Shape;220;p37"/>
          <p:cNvPicPr preferRelativeResize="0"/>
          <p:nvPr/>
        </p:nvPicPr>
        <p:blipFill>
          <a:blip r:embed="rId4">
            <a:alphaModFix/>
          </a:blip>
          <a:stretch>
            <a:fillRect/>
          </a:stretch>
        </p:blipFill>
        <p:spPr>
          <a:xfrm>
            <a:off x="1430000" y="2849900"/>
            <a:ext cx="5723752" cy="37991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685802" y="44464"/>
            <a:ext cx="7770900" cy="518700"/>
          </a:xfrm>
          <a:prstGeom prst="rect">
            <a:avLst/>
          </a:prstGeom>
        </p:spPr>
        <p:txBody>
          <a:bodyPr spcFirstLastPara="1" wrap="square" lIns="90000" tIns="46800" rIns="90000" bIns="46800" anchor="ctr" anchorCtr="0">
            <a:noAutofit/>
          </a:bodyPr>
          <a:lstStyle/>
          <a:p>
            <a:pPr marL="0" lvl="0" indent="0" algn="l" rtl="0">
              <a:spcBef>
                <a:spcPts val="0"/>
              </a:spcBef>
              <a:spcAft>
                <a:spcPts val="0"/>
              </a:spcAft>
              <a:buNone/>
            </a:pPr>
            <a:endParaRPr/>
          </a:p>
        </p:txBody>
      </p:sp>
      <p:sp>
        <p:nvSpPr>
          <p:cNvPr id="226" name="Google Shape;226;p38"/>
          <p:cNvSpPr txBox="1">
            <a:spLocks noGrp="1"/>
          </p:cNvSpPr>
          <p:nvPr>
            <p:ph type="body" idx="1"/>
          </p:nvPr>
        </p:nvSpPr>
        <p:spPr>
          <a:xfrm>
            <a:off x="152402" y="685800"/>
            <a:ext cx="8685300" cy="6077100"/>
          </a:xfrm>
          <a:prstGeom prst="rect">
            <a:avLst/>
          </a:prstGeom>
        </p:spPr>
        <p:txBody>
          <a:bodyPr spcFirstLastPara="1" wrap="square" lIns="90000" tIns="46800" rIns="90000" bIns="46800" anchor="t" anchorCtr="0">
            <a:noAutofit/>
          </a:bodyPr>
          <a:lstStyle/>
          <a:p>
            <a:pPr marL="0" lvl="0" indent="0" algn="l" rtl="0">
              <a:spcBef>
                <a:spcPts val="191"/>
              </a:spcBef>
              <a:spcAft>
                <a:spcPts val="0"/>
              </a:spcAft>
              <a:buNone/>
            </a:pPr>
            <a:endParaRPr/>
          </a:p>
        </p:txBody>
      </p:sp>
      <p:pic>
        <p:nvPicPr>
          <p:cNvPr id="227" name="Google Shape;227;p38"/>
          <p:cNvPicPr preferRelativeResize="0"/>
          <p:nvPr/>
        </p:nvPicPr>
        <p:blipFill rotWithShape="1">
          <a:blip r:embed="rId3">
            <a:alphaModFix/>
          </a:blip>
          <a:srcRect r="25003"/>
          <a:stretch/>
        </p:blipFill>
        <p:spPr>
          <a:xfrm>
            <a:off x="0" y="0"/>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4:43-54</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8" y="893033"/>
            <a:ext cx="8136906" cy="5755422"/>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4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43 After the two days he left for Galilee. 44 (Now Jesus himself had pointed out that a prophet has no honour in his own country.) 45 When he arrived in Galilee, the Galileans welcomed him. They had seen all that he had done in Jerusalem at the Passover Feast, for they also had been there. </a:t>
            </a:r>
            <a:r>
              <a:rPr kumimoji="0" lang="en-AU" sz="32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46 Once more he visited Cana in Galilee, where he had turned the water into wine. And there was a certain royal official whose son lay sick at Capernaum. </a:t>
            </a:r>
            <a:endParaRPr kumimoji="0" lang="en-AU" sz="3400"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192384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p39"/>
          <p:cNvSpPr/>
          <p:nvPr/>
        </p:nvSpPr>
        <p:spPr>
          <a:xfrm>
            <a:off x="6012160" y="188640"/>
            <a:ext cx="2934300" cy="432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John </a:t>
            </a:r>
            <a:r>
              <a:rPr lang="en" sz="2400">
                <a:solidFill>
                  <a:srgbClr val="B7B7B7"/>
                </a:solidFill>
                <a:latin typeface="Impact"/>
                <a:ea typeface="Impact"/>
                <a:cs typeface="Impact"/>
                <a:sym typeface="Impact"/>
              </a:rPr>
              <a:t>3:16</a:t>
            </a:r>
            <a:endParaRPr>
              <a:solidFill>
                <a:srgbClr val="B7B7B7"/>
              </a:solidFill>
            </a:endParaRPr>
          </a:p>
        </p:txBody>
      </p:sp>
      <p:sp>
        <p:nvSpPr>
          <p:cNvPr id="233" name="Google Shape;233;p39"/>
          <p:cNvSpPr/>
          <p:nvPr/>
        </p:nvSpPr>
        <p:spPr>
          <a:xfrm rot="5400000">
            <a:off x="5866100" y="3377098"/>
            <a:ext cx="5692800" cy="468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New International Version</a:t>
            </a:r>
            <a:endParaRPr>
              <a:solidFill>
                <a:srgbClr val="B7B7B7"/>
              </a:solidFill>
            </a:endParaRPr>
          </a:p>
        </p:txBody>
      </p:sp>
      <p:sp>
        <p:nvSpPr>
          <p:cNvPr id="234" name="Google Shape;234;p39"/>
          <p:cNvSpPr/>
          <p:nvPr/>
        </p:nvSpPr>
        <p:spPr>
          <a:xfrm>
            <a:off x="278850" y="1190325"/>
            <a:ext cx="8064900" cy="2383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2000" i="1">
                <a:solidFill>
                  <a:schemeClr val="lt1"/>
                </a:solidFill>
              </a:rPr>
              <a:t>16</a:t>
            </a:r>
            <a:r>
              <a:rPr lang="en" sz="3400" i="1">
                <a:solidFill>
                  <a:schemeClr val="lt1"/>
                </a:solidFill>
              </a:rPr>
              <a:t> For God so loved the world that he gave his one and only Son, that whoever believes in him shall not perish but have eternal life.</a:t>
            </a:r>
            <a:endParaRPr sz="3400">
              <a:solidFill>
                <a:schemeClr val="lt1"/>
              </a:solidFill>
            </a:endParaRPr>
          </a:p>
        </p:txBody>
      </p:sp>
      <p:pic>
        <p:nvPicPr>
          <p:cNvPr id="235" name="Google Shape;235;p39"/>
          <p:cNvPicPr preferRelativeResize="0"/>
          <p:nvPr/>
        </p:nvPicPr>
        <p:blipFill>
          <a:blip r:embed="rId4">
            <a:alphaModFix/>
          </a:blip>
          <a:stretch>
            <a:fillRect/>
          </a:stretch>
        </p:blipFill>
        <p:spPr>
          <a:xfrm>
            <a:off x="1460513" y="3574125"/>
            <a:ext cx="5701578" cy="2979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4:43-54</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8" y="893033"/>
            <a:ext cx="8136906" cy="4339650"/>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4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47 When this man heard that Jesus had arrived in Galilee from Judea, he went to him and begged him to come and heal his son, who was close to death. 48 "Unless you people see miraculous signs and wonders," Jesus told him, "you will never believe."  </a:t>
            </a: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49 The royal official said, "Sir, come down before my child dies."</a:t>
            </a:r>
            <a:endParaRPr kumimoji="0" lang="en-AU" sz="3600"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2255786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4:43-54</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8" y="893033"/>
            <a:ext cx="8136906" cy="4524315"/>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50 Jesus replied, "You may go. Your son will live." The man took Jesus at his word and departed.  51 While he was still on the way, his servants met him with the news that his boy was living. 52 When he inquired as to the time when his son got better, they said to him, "The fever left him yesterday at the seventh hour."</a:t>
            </a:r>
            <a:endParaRPr kumimoji="0" lang="en-AU" sz="3600"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2827229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6012160" y="188640"/>
            <a:ext cx="2934327" cy="432048"/>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a:t>
            </a:r>
            <a:r>
              <a:rPr kumimoji="0" lang="en-AU" sz="2400" b="0" i="0" u="none" strike="noStrike" kern="1200" cap="none" spc="0" normalizeH="0" baseline="0" noProof="0" dirty="0" err="1">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ohn</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 4:43-54</a:t>
            </a:r>
          </a:p>
        </p:txBody>
      </p:sp>
      <p:sp>
        <p:nvSpPr>
          <p:cNvPr id="6" name="Rectangle 5"/>
          <p:cNvSpPr/>
          <p:nvPr/>
        </p:nvSpPr>
        <p:spPr bwMode="auto">
          <a:xfrm rot="5400000">
            <a:off x="6624229" y="2618910"/>
            <a:ext cx="4176464" cy="468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38576" tIns="19289" rIns="38576" bIns="1928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
        <p:nvSpPr>
          <p:cNvPr id="2" name="Rectangle 1">
            <a:extLst>
              <a:ext uri="{FF2B5EF4-FFF2-40B4-BE49-F238E27FC236}">
                <a16:creationId xmlns:a16="http://schemas.microsoft.com/office/drawing/2014/main" id="{0043113B-2061-45D9-B077-51CFE23C266A}"/>
              </a:ext>
            </a:extLst>
          </p:cNvPr>
          <p:cNvSpPr/>
          <p:nvPr/>
        </p:nvSpPr>
        <p:spPr>
          <a:xfrm>
            <a:off x="323528" y="893033"/>
            <a:ext cx="8136906" cy="3970318"/>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6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53 Then the father realized that this was the exact time at which Jesus had said to him, "Your son will live." So he and all his household believed. 54 This was the second miraculous sign that Jesus performed, having come from Judea to Galilee.</a:t>
            </a:r>
            <a:endParaRPr kumimoji="0" lang="en-AU" sz="3600"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endParaRPr>
          </a:p>
        </p:txBody>
      </p:sp>
    </p:spTree>
    <p:extLst>
      <p:ext uri="{BB962C8B-B14F-4D97-AF65-F5344CB8AC3E}">
        <p14:creationId xmlns:p14="http://schemas.microsoft.com/office/powerpoint/2010/main" val="1886607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l="23639" r="21562"/>
          <a:stretch/>
        </p:blipFill>
        <p:spPr>
          <a:xfrm>
            <a:off x="0" y="0"/>
            <a:ext cx="9144000" cy="6900275"/>
          </a:xfrm>
          <a:prstGeom prst="rect">
            <a:avLst/>
          </a:prstGeom>
          <a:noFill/>
          <a:ln>
            <a:noFill/>
          </a:ln>
        </p:spPr>
      </p:pic>
      <p:sp>
        <p:nvSpPr>
          <p:cNvPr id="130" name="Google Shape;130;p25"/>
          <p:cNvSpPr txBox="1">
            <a:spLocks noGrp="1"/>
          </p:cNvSpPr>
          <p:nvPr>
            <p:ph type="title"/>
          </p:nvPr>
        </p:nvSpPr>
        <p:spPr>
          <a:xfrm>
            <a:off x="1013377" y="65589"/>
            <a:ext cx="7770900" cy="518700"/>
          </a:xfrm>
          <a:prstGeom prst="rect">
            <a:avLst/>
          </a:prstGeom>
        </p:spPr>
        <p:txBody>
          <a:bodyPr spcFirstLastPara="1" wrap="square" lIns="90000" tIns="46800" rIns="90000" bIns="46800" anchor="ctr" anchorCtr="0">
            <a:noAutofit/>
          </a:bodyPr>
          <a:lstStyle/>
          <a:p>
            <a:pPr marL="0" lvl="0" indent="0" algn="l" rtl="0">
              <a:spcBef>
                <a:spcPts val="0"/>
              </a:spcBef>
              <a:spcAft>
                <a:spcPts val="0"/>
              </a:spcAft>
              <a:buNone/>
            </a:pPr>
            <a:endParaRPr/>
          </a:p>
        </p:txBody>
      </p:sp>
      <p:sp>
        <p:nvSpPr>
          <p:cNvPr id="131" name="Google Shape;131;p25"/>
          <p:cNvSpPr txBox="1"/>
          <p:nvPr/>
        </p:nvSpPr>
        <p:spPr>
          <a:xfrm>
            <a:off x="1878775" y="231400"/>
            <a:ext cx="5528400" cy="14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100">
                <a:latin typeface="BiauKai"/>
                <a:ea typeface="BiauKai"/>
                <a:cs typeface="BiauKai"/>
                <a:sym typeface="BiauKai"/>
              </a:rPr>
              <a:t>Saving Faith</a:t>
            </a:r>
            <a:endParaRPr sz="8100">
              <a:latin typeface="BiauKai"/>
              <a:ea typeface="BiauKai"/>
              <a:cs typeface="BiauKai"/>
              <a:sym typeface="BiauKai"/>
            </a:endParaRPr>
          </a:p>
        </p:txBody>
      </p:sp>
      <p:sp>
        <p:nvSpPr>
          <p:cNvPr id="132" name="Google Shape;132;p25"/>
          <p:cNvSpPr txBox="1"/>
          <p:nvPr/>
        </p:nvSpPr>
        <p:spPr>
          <a:xfrm>
            <a:off x="5745950" y="5408450"/>
            <a:ext cx="2990400" cy="71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latin typeface="BiauKai"/>
                <a:ea typeface="BiauKai"/>
                <a:cs typeface="BiauKai"/>
                <a:sym typeface="BiauKai"/>
              </a:rPr>
              <a:t>John 4:43-54</a:t>
            </a:r>
            <a:endParaRPr sz="3800">
              <a:latin typeface="BiauKai"/>
              <a:ea typeface="BiauKai"/>
              <a:cs typeface="BiauKai"/>
              <a:sym typeface="BiauKa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6"/>
          <p:cNvSpPr/>
          <p:nvPr/>
        </p:nvSpPr>
        <p:spPr>
          <a:xfrm>
            <a:off x="703325" y="881550"/>
            <a:ext cx="8064900" cy="509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000" i="1">
                <a:solidFill>
                  <a:srgbClr val="FFFFFF"/>
                </a:solidFill>
              </a:rPr>
              <a:t>Have you ever loved someone so much that you would go to extraordinary lengths to save them?</a:t>
            </a:r>
            <a:endParaRPr sz="6000" i="1">
              <a:solidFill>
                <a:srgbClr val="FFFFFF"/>
              </a:solidFill>
            </a:endParaRPr>
          </a:p>
          <a:p>
            <a:pPr marL="0" marR="0" lvl="0" indent="0" algn="l" rtl="0">
              <a:spcBef>
                <a:spcPts val="0"/>
              </a:spcBef>
              <a:spcAft>
                <a:spcPts val="0"/>
              </a:spcAft>
              <a:buNone/>
            </a:pPr>
            <a:endParaRPr sz="3700" i="1">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pic>
        <p:nvPicPr>
          <p:cNvPr id="142" name="Google Shape;142;p27"/>
          <p:cNvPicPr preferRelativeResize="0"/>
          <p:nvPr/>
        </p:nvPicPr>
        <p:blipFill>
          <a:blip r:embed="rId4">
            <a:alphaModFix/>
          </a:blip>
          <a:stretch>
            <a:fillRect/>
          </a:stretch>
        </p:blipFill>
        <p:spPr>
          <a:xfrm>
            <a:off x="4486725" y="152400"/>
            <a:ext cx="4289884" cy="6553200"/>
          </a:xfrm>
          <a:prstGeom prst="rect">
            <a:avLst/>
          </a:prstGeom>
          <a:noFill/>
          <a:ln>
            <a:noFill/>
          </a:ln>
        </p:spPr>
      </p:pic>
      <p:sp>
        <p:nvSpPr>
          <p:cNvPr id="143" name="Google Shape;143;p27"/>
          <p:cNvSpPr txBox="1"/>
          <p:nvPr/>
        </p:nvSpPr>
        <p:spPr>
          <a:xfrm>
            <a:off x="314225" y="450725"/>
            <a:ext cx="3927000" cy="61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dirty="0">
                <a:solidFill>
                  <a:srgbClr val="FFFFFF"/>
                </a:solidFill>
              </a:rPr>
              <a:t>Where the Official meets Jesus</a:t>
            </a:r>
            <a:r>
              <a:rPr lang="en" dirty="0">
                <a:solidFill>
                  <a:srgbClr val="FFFFFF"/>
                </a:solidFill>
              </a:rPr>
              <a:t>(John 4:43-54)</a:t>
            </a:r>
            <a:endParaRPr dirty="0">
              <a:solidFill>
                <a:srgbClr val="FFFFFF"/>
              </a:solidFill>
            </a:endParaRPr>
          </a:p>
          <a:p>
            <a:pPr marL="0" lvl="0" indent="0" algn="l" rtl="0">
              <a:spcBef>
                <a:spcPts val="0"/>
              </a:spcBef>
              <a:spcAft>
                <a:spcPts val="0"/>
              </a:spcAft>
              <a:buNone/>
            </a:pPr>
            <a:endParaRPr sz="3400" dirty="0">
              <a:solidFill>
                <a:srgbClr val="FFFFFF"/>
              </a:solidFill>
            </a:endParaRPr>
          </a:p>
          <a:p>
            <a:pPr marL="0" lvl="0" indent="0" algn="l" rtl="0">
              <a:spcBef>
                <a:spcPts val="0"/>
              </a:spcBef>
              <a:spcAft>
                <a:spcPts val="0"/>
              </a:spcAft>
              <a:buNone/>
            </a:pPr>
            <a:r>
              <a:rPr lang="en" sz="3400" dirty="0">
                <a:solidFill>
                  <a:srgbClr val="FFFFFF"/>
                </a:solidFill>
              </a:rPr>
              <a:t>Where Jesus speaks with the woman at the well</a:t>
            </a:r>
            <a:endParaRPr sz="3400" dirty="0">
              <a:solidFill>
                <a:srgbClr val="FFFFFF"/>
              </a:solidFill>
            </a:endParaRPr>
          </a:p>
          <a:p>
            <a:pPr marL="0" lvl="0" indent="0" algn="l" rtl="0">
              <a:spcBef>
                <a:spcPts val="0"/>
              </a:spcBef>
              <a:spcAft>
                <a:spcPts val="0"/>
              </a:spcAft>
              <a:buNone/>
            </a:pPr>
            <a:r>
              <a:rPr lang="en" dirty="0">
                <a:solidFill>
                  <a:srgbClr val="FFFFFF"/>
                </a:solidFill>
              </a:rPr>
              <a:t>(John 4:1-42)</a:t>
            </a:r>
            <a:endParaRPr dirty="0">
              <a:solidFill>
                <a:srgbClr val="FFFFFF"/>
              </a:solidFill>
            </a:endParaRPr>
          </a:p>
          <a:p>
            <a:pPr marL="0" lvl="0" indent="0" algn="l" rtl="0">
              <a:spcBef>
                <a:spcPts val="0"/>
              </a:spcBef>
              <a:spcAft>
                <a:spcPts val="0"/>
              </a:spcAft>
              <a:buClr>
                <a:schemeClr val="dk1"/>
              </a:buClr>
              <a:buSzPts val="1100"/>
              <a:buFont typeface="Arial"/>
              <a:buNone/>
            </a:pPr>
            <a:endParaRPr dirty="0">
              <a:solidFill>
                <a:srgbClr val="FFFFFF"/>
              </a:solidFill>
            </a:endParaRPr>
          </a:p>
          <a:p>
            <a:pPr marL="0" lvl="0" indent="0" algn="l" rtl="0">
              <a:spcBef>
                <a:spcPts val="0"/>
              </a:spcBef>
              <a:spcAft>
                <a:spcPts val="0"/>
              </a:spcAft>
              <a:buNone/>
            </a:pPr>
            <a:endParaRPr sz="1300" dirty="0">
              <a:solidFill>
                <a:srgbClr val="FFFFFF"/>
              </a:solidFill>
            </a:endParaRPr>
          </a:p>
          <a:p>
            <a:pPr marL="0" lvl="0" indent="0" algn="l" rtl="0">
              <a:spcBef>
                <a:spcPts val="0"/>
              </a:spcBef>
              <a:spcAft>
                <a:spcPts val="0"/>
              </a:spcAft>
              <a:buNone/>
            </a:pPr>
            <a:r>
              <a:rPr lang="en" sz="3400" dirty="0">
                <a:solidFill>
                  <a:srgbClr val="FFFFFF"/>
                </a:solidFill>
              </a:rPr>
              <a:t>Where Jesus performed many miraculous signs during Passover</a:t>
            </a:r>
            <a:endParaRPr sz="3400" dirty="0">
              <a:solidFill>
                <a:srgbClr val="FFFFFF"/>
              </a:solidFill>
            </a:endParaRPr>
          </a:p>
          <a:p>
            <a:pPr marL="0" lvl="0" indent="0" algn="l" rtl="0">
              <a:spcBef>
                <a:spcPts val="0"/>
              </a:spcBef>
              <a:spcAft>
                <a:spcPts val="0"/>
              </a:spcAft>
              <a:buClr>
                <a:schemeClr val="dk1"/>
              </a:buClr>
              <a:buSzPts val="1100"/>
              <a:buFont typeface="Arial"/>
              <a:buNone/>
            </a:pPr>
            <a:r>
              <a:rPr lang="en" dirty="0">
                <a:solidFill>
                  <a:srgbClr val="FFFFFF"/>
                </a:solidFill>
              </a:rPr>
              <a:t>(John 2:13-25)</a:t>
            </a:r>
            <a:endParaRPr sz="3400" dirty="0">
              <a:solidFill>
                <a:srgbClr val="FFFFFF"/>
              </a:solidFill>
            </a:endParaRPr>
          </a:p>
        </p:txBody>
      </p:sp>
      <p:cxnSp>
        <p:nvCxnSpPr>
          <p:cNvPr id="144" name="Google Shape;144;p27"/>
          <p:cNvCxnSpPr/>
          <p:nvPr/>
        </p:nvCxnSpPr>
        <p:spPr>
          <a:xfrm>
            <a:off x="3562150" y="1129750"/>
            <a:ext cx="3236700" cy="271500"/>
          </a:xfrm>
          <a:prstGeom prst="straightConnector1">
            <a:avLst/>
          </a:prstGeom>
          <a:noFill/>
          <a:ln w="38100" cap="flat" cmpd="sng">
            <a:solidFill>
              <a:srgbClr val="FF0000"/>
            </a:solidFill>
            <a:prstDash val="solid"/>
            <a:round/>
            <a:headEnd type="none" w="med" len="med"/>
            <a:tailEnd type="triangle" w="med" len="med"/>
          </a:ln>
        </p:spPr>
      </p:cxnSp>
      <p:cxnSp>
        <p:nvCxnSpPr>
          <p:cNvPr id="145" name="Google Shape;145;p27"/>
          <p:cNvCxnSpPr/>
          <p:nvPr/>
        </p:nvCxnSpPr>
        <p:spPr>
          <a:xfrm rot="10800000" flipH="1">
            <a:off x="3669325" y="4558825"/>
            <a:ext cx="2959800" cy="876600"/>
          </a:xfrm>
          <a:prstGeom prst="straightConnector1">
            <a:avLst/>
          </a:prstGeom>
          <a:noFill/>
          <a:ln w="38100" cap="flat" cmpd="sng">
            <a:solidFill>
              <a:srgbClr val="FF0000"/>
            </a:solidFill>
            <a:prstDash val="solid"/>
            <a:round/>
            <a:headEnd type="none" w="med" len="med"/>
            <a:tailEnd type="triangle" w="med" len="med"/>
          </a:ln>
        </p:spPr>
      </p:cxnSp>
      <p:cxnSp>
        <p:nvCxnSpPr>
          <p:cNvPr id="146" name="Google Shape;146;p27"/>
          <p:cNvCxnSpPr/>
          <p:nvPr/>
        </p:nvCxnSpPr>
        <p:spPr>
          <a:xfrm>
            <a:off x="3538800" y="2803850"/>
            <a:ext cx="3339300" cy="2499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8"/>
          <p:cNvSpPr/>
          <p:nvPr/>
        </p:nvSpPr>
        <p:spPr>
          <a:xfrm>
            <a:off x="6012160" y="188640"/>
            <a:ext cx="2934300" cy="432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John </a:t>
            </a:r>
            <a:r>
              <a:rPr lang="en" sz="2400">
                <a:solidFill>
                  <a:srgbClr val="B7B7B7"/>
                </a:solidFill>
                <a:latin typeface="Impact"/>
                <a:ea typeface="Impact"/>
                <a:cs typeface="Impact"/>
                <a:sym typeface="Impact"/>
              </a:rPr>
              <a:t>4:43-54</a:t>
            </a:r>
            <a:endParaRPr>
              <a:solidFill>
                <a:srgbClr val="B7B7B7"/>
              </a:solidFill>
            </a:endParaRPr>
          </a:p>
        </p:txBody>
      </p:sp>
      <p:sp>
        <p:nvSpPr>
          <p:cNvPr id="152" name="Google Shape;152;p28"/>
          <p:cNvSpPr/>
          <p:nvPr/>
        </p:nvSpPr>
        <p:spPr>
          <a:xfrm rot="5400000">
            <a:off x="5866100" y="3377098"/>
            <a:ext cx="5692800" cy="468000"/>
          </a:xfrm>
          <a:prstGeom prst="rect">
            <a:avLst/>
          </a:prstGeom>
          <a:noFill/>
          <a:ln>
            <a:noFill/>
          </a:ln>
          <a:effectLst>
            <a:outerShdw blurRad="107950" dist="12700" dir="5400000" algn="ctr">
              <a:srgbClr val="000000"/>
            </a:outerShdw>
          </a:effectLst>
        </p:spPr>
        <p:txBody>
          <a:bodyPr spcFirstLastPara="1" wrap="square" lIns="38575" tIns="19275" rIns="38575" bIns="19275"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 sz="2400" b="0" i="0" u="none" strike="noStrike" cap="none">
                <a:solidFill>
                  <a:srgbClr val="B7B7B7"/>
                </a:solidFill>
                <a:latin typeface="Impact"/>
                <a:ea typeface="Impact"/>
                <a:cs typeface="Impact"/>
                <a:sym typeface="Impact"/>
              </a:rPr>
              <a:t>New International Version</a:t>
            </a:r>
            <a:endParaRPr>
              <a:solidFill>
                <a:srgbClr val="B7B7B7"/>
              </a:solidFill>
            </a:endParaRPr>
          </a:p>
        </p:txBody>
      </p:sp>
      <p:sp>
        <p:nvSpPr>
          <p:cNvPr id="153" name="Google Shape;153;p28"/>
          <p:cNvSpPr/>
          <p:nvPr/>
        </p:nvSpPr>
        <p:spPr>
          <a:xfrm>
            <a:off x="323525" y="1360475"/>
            <a:ext cx="8064900" cy="481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i="1" dirty="0">
                <a:solidFill>
                  <a:schemeClr val="lt1"/>
                </a:solidFill>
              </a:rPr>
              <a:t>43 </a:t>
            </a:r>
            <a:r>
              <a:rPr lang="en" sz="3400" i="1" dirty="0">
                <a:solidFill>
                  <a:schemeClr val="lt1"/>
                </a:solidFill>
              </a:rPr>
              <a:t>After the two days he left for Galilee.   </a:t>
            </a:r>
            <a:r>
              <a:rPr lang="en" sz="2000" i="1" dirty="0">
                <a:solidFill>
                  <a:schemeClr val="lt1"/>
                </a:solidFill>
              </a:rPr>
              <a:t>44 </a:t>
            </a:r>
            <a:r>
              <a:rPr lang="en" sz="3400" i="1" dirty="0">
                <a:solidFill>
                  <a:srgbClr val="FFFF00"/>
                </a:solidFill>
              </a:rPr>
              <a:t>(now Jesus himself had pointed out that a prophet has no </a:t>
            </a:r>
            <a:r>
              <a:rPr lang="en" sz="3400" i="1" dirty="0" err="1">
                <a:solidFill>
                  <a:srgbClr val="FFFF00"/>
                </a:solidFill>
              </a:rPr>
              <a:t>honour</a:t>
            </a:r>
            <a:r>
              <a:rPr lang="en" sz="3400" i="1" dirty="0">
                <a:solidFill>
                  <a:srgbClr val="FFFF00"/>
                </a:solidFill>
              </a:rPr>
              <a:t> in his own country.)</a:t>
            </a:r>
            <a:r>
              <a:rPr lang="en" sz="3400" i="1" dirty="0">
                <a:solidFill>
                  <a:schemeClr val="lt1"/>
                </a:solidFill>
              </a:rPr>
              <a:t> </a:t>
            </a:r>
            <a:r>
              <a:rPr lang="en" sz="2000" i="1" dirty="0">
                <a:solidFill>
                  <a:schemeClr val="lt1"/>
                </a:solidFill>
              </a:rPr>
              <a:t>45 </a:t>
            </a:r>
            <a:r>
              <a:rPr lang="en" sz="3400" i="1" dirty="0">
                <a:solidFill>
                  <a:schemeClr val="lt1"/>
                </a:solidFill>
              </a:rPr>
              <a:t>When he arrived in Galilee, the Galileans welcomed him. They had seen all that he had done in Jerusalem at the Passover feast, for they also had been there. </a:t>
            </a:r>
            <a:endParaRPr sz="3400" dirty="0">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1000</Words>
  <Application>Microsoft Office PowerPoint</Application>
  <PresentationFormat>On-screen Show (4:3)</PresentationFormat>
  <Paragraphs>62</Paragraphs>
  <Slides>20</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BiauKai</vt:lpstr>
      <vt:lpstr>標楷體</vt:lpstr>
      <vt:lpstr>華康新儷粗黑</vt:lpstr>
      <vt:lpstr>Impact</vt:lpstr>
      <vt:lpstr>Papyrus</vt:lpstr>
      <vt:lpstr>Times New Roman</vt:lpstr>
      <vt:lpstr>Simple Light</vt:lpstr>
      <vt:lpstr>22_Office Theme</vt:lpstr>
      <vt:lpstr>23_Office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Streamer</cp:lastModifiedBy>
  <cp:revision>4</cp:revision>
  <dcterms:modified xsi:type="dcterms:W3CDTF">2020-11-29T00:17:53Z</dcterms:modified>
</cp:coreProperties>
</file>